
<file path=[Content_Types].xml><?xml version="1.0" encoding="utf-8"?>
<Types xmlns="http://schemas.openxmlformats.org/package/2006/content-types">
  <Default Extension="jpeg" ContentType="image/jpeg"/>
  <Default Extension="JPG" ContentType="image/.jpg"/>
  <Default Extension="png" ContentType="image/png"/>
  <Default Extension="gif" ContentType="image/gif"/>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11.fntdata" ContentType="application/x-fontdata"/>
  <Override PartName="/ppt/fonts/font12.fntdata" ContentType="application/x-fontdata"/>
  <Override PartName="/ppt/fonts/font13.fntdata" ContentType="application/x-fontdata"/>
  <Override PartName="/ppt/fonts/font14.fntdata" ContentType="application/x-fontdata"/>
  <Override PartName="/ppt/fonts/font15.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 id="2147483660" r:id="rId3"/>
    <p:sldMasterId id="2147483678" r:id="rId4"/>
    <p:sldMasterId id="2147483690" r:id="rId5"/>
  </p:sldMasterIdLst>
  <p:sldIdLst>
    <p:sldId id="256" r:id="rId6"/>
    <p:sldId id="270" r:id="rId7"/>
    <p:sldId id="257" r:id="rId8"/>
    <p:sldId id="269" r:id="rId9"/>
    <p:sldId id="281" r:id="rId10"/>
    <p:sldId id="262" r:id="rId11"/>
    <p:sldId id="263" r:id="rId12"/>
    <p:sldId id="268" r:id="rId13"/>
    <p:sldId id="285" r:id="rId14"/>
    <p:sldId id="272" r:id="rId15"/>
    <p:sldId id="296" r:id="rId16"/>
    <p:sldId id="295" r:id="rId17"/>
    <p:sldId id="293" r:id="rId18"/>
    <p:sldId id="294" r:id="rId19"/>
    <p:sldId id="298" r:id="rId20"/>
    <p:sldId id="282" r:id="rId21"/>
    <p:sldId id="283" r:id="rId22"/>
    <p:sldId id="266" r:id="rId23"/>
    <p:sldId id="267" r:id="rId24"/>
  </p:sldIdLst>
  <p:sldSz cx="12192000" cy="6858000"/>
  <p:notesSz cx="6858000" cy="9144000"/>
  <p:embeddedFontLst>
    <p:embeddedFont>
      <p:font typeface="Source Sans Pro Semibold" panose="020B0603030403020204" pitchFamily="34" charset="0"/>
      <p:bold r:id="rId28"/>
    </p:embeddedFont>
    <p:embeddedFont>
      <p:font typeface="Anton" panose="00000500000000000000" pitchFamily="2" charset="0"/>
      <p:regular r:id="rId29"/>
    </p:embeddedFont>
    <p:embeddedFont>
      <p:font typeface="Tahoma" panose="020B0604030504040204" pitchFamily="34" charset="0"/>
      <p:regular r:id="rId30"/>
      <p:bold r:id="rId31"/>
    </p:embeddedFont>
    <p:embeddedFont>
      <p:font typeface="Bahnschrift" panose="020B0502040204020203" pitchFamily="34" charset="0"/>
      <p:regular r:id="rId32"/>
      <p:bold r:id="rId33"/>
    </p:embeddedFont>
    <p:embeddedFont>
      <p:font typeface="Calibri Light" panose="020F0302020204030204" charset="0"/>
      <p:regular r:id="rId34"/>
      <p:italic r:id="rId35"/>
    </p:embeddedFont>
    <p:embeddedFont>
      <p:font typeface="Calibri" panose="020F0502020204030204" charset="0"/>
      <p:regular r:id="rId36"/>
      <p:bold r:id="rId37"/>
      <p:italic r:id="rId38"/>
      <p:boldItalic r:id="rId39"/>
    </p:embeddedFont>
    <p:embeddedFont>
      <p:font typeface="Garamond" panose="02020404030301010803" charset="0"/>
      <p:regular r:id="rId40"/>
      <p:bold r:id="rId41"/>
      <p:italic r:id="rId42"/>
    </p:embeddedFont>
  </p:embeddedFontLst>
  <p:defaultTextStyle>
    <a:defPPr>
      <a:defRPr lang="vi-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31589"/>
    <a:srgbClr val="1AFFCE"/>
    <a:srgbClr val="0E1211"/>
    <a:srgbClr val="70AD47"/>
    <a:srgbClr val="48CAE4"/>
    <a:srgbClr val="FF6600"/>
    <a:srgbClr val="0096C7"/>
    <a:srgbClr val="FA2424"/>
    <a:srgbClr val="00B4D8"/>
    <a:srgbClr val="2A9D8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5" d="100"/>
          <a:sy n="85" d="100"/>
        </p:scale>
        <p:origin x="-514" y="-7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4.xml"/><Relationship Id="rId8" Type="http://schemas.openxmlformats.org/officeDocument/2006/relationships/slide" Target="slides/slide3.xml"/><Relationship Id="rId7" Type="http://schemas.openxmlformats.org/officeDocument/2006/relationships/slide" Target="slides/slide2.xml"/><Relationship Id="rId6" Type="http://schemas.openxmlformats.org/officeDocument/2006/relationships/slide" Target="slides/slide1.xml"/><Relationship Id="rId5" Type="http://schemas.openxmlformats.org/officeDocument/2006/relationships/slideMaster" Target="slideMasters/slideMaster4.xml"/><Relationship Id="rId42" Type="http://schemas.openxmlformats.org/officeDocument/2006/relationships/font" Target="fonts/font15.fntdata"/><Relationship Id="rId41" Type="http://schemas.openxmlformats.org/officeDocument/2006/relationships/font" Target="fonts/font14.fntdata"/><Relationship Id="rId40" Type="http://schemas.openxmlformats.org/officeDocument/2006/relationships/font" Target="fonts/font13.fntdata"/><Relationship Id="rId4" Type="http://schemas.openxmlformats.org/officeDocument/2006/relationships/slideMaster" Target="slideMasters/slideMaster3.xml"/><Relationship Id="rId39" Type="http://schemas.openxmlformats.org/officeDocument/2006/relationships/font" Target="fonts/font12.fntdata"/><Relationship Id="rId38" Type="http://schemas.openxmlformats.org/officeDocument/2006/relationships/font" Target="fonts/font11.fntdata"/><Relationship Id="rId37" Type="http://schemas.openxmlformats.org/officeDocument/2006/relationships/font" Target="fonts/font10.fntdata"/><Relationship Id="rId36" Type="http://schemas.openxmlformats.org/officeDocument/2006/relationships/font" Target="fonts/font9.fntdata"/><Relationship Id="rId35" Type="http://schemas.openxmlformats.org/officeDocument/2006/relationships/font" Target="fonts/font8.fntdata"/><Relationship Id="rId34" Type="http://schemas.openxmlformats.org/officeDocument/2006/relationships/font" Target="fonts/font7.fntdata"/><Relationship Id="rId33" Type="http://schemas.openxmlformats.org/officeDocument/2006/relationships/font" Target="fonts/font6.fntdata"/><Relationship Id="rId32" Type="http://schemas.openxmlformats.org/officeDocument/2006/relationships/font" Target="fonts/font5.fntdata"/><Relationship Id="rId31" Type="http://schemas.openxmlformats.org/officeDocument/2006/relationships/font" Target="fonts/font4.fntdata"/><Relationship Id="rId30" Type="http://schemas.openxmlformats.org/officeDocument/2006/relationships/font" Target="fonts/font3.fntdata"/><Relationship Id="rId3" Type="http://schemas.openxmlformats.org/officeDocument/2006/relationships/slideMaster" Target="slideMasters/slideMaster2.xml"/><Relationship Id="rId29" Type="http://schemas.openxmlformats.org/officeDocument/2006/relationships/font" Target="fonts/font2.fntdata"/><Relationship Id="rId28" Type="http://schemas.openxmlformats.org/officeDocument/2006/relationships/font" Target="fonts/font1.fntdata"/><Relationship Id="rId27" Type="http://schemas.openxmlformats.org/officeDocument/2006/relationships/tableStyles" Target="tableStyles.xml"/><Relationship Id="rId26" Type="http://schemas.openxmlformats.org/officeDocument/2006/relationships/viewProps" Target="viewProps.xml"/><Relationship Id="rId25" Type="http://schemas.openxmlformats.org/officeDocument/2006/relationships/presProps" Target="presProps.xml"/><Relationship Id="rId24" Type="http://schemas.openxmlformats.org/officeDocument/2006/relationships/slide" Target="slides/slide19.xml"/><Relationship Id="rId23" Type="http://schemas.openxmlformats.org/officeDocument/2006/relationships/slide" Target="slides/slide18.xml"/><Relationship Id="rId22" Type="http://schemas.openxmlformats.org/officeDocument/2006/relationships/slide" Target="slides/slide17.xml"/><Relationship Id="rId21" Type="http://schemas.openxmlformats.org/officeDocument/2006/relationships/slide" Target="slides/slide16.xml"/><Relationship Id="rId20" Type="http://schemas.openxmlformats.org/officeDocument/2006/relationships/slide" Target="slides/slide15.xml"/><Relationship Id="rId2" Type="http://schemas.openxmlformats.org/officeDocument/2006/relationships/theme" Target="theme/theme1.xml"/><Relationship Id="rId19" Type="http://schemas.openxmlformats.org/officeDocument/2006/relationships/slide" Target="slides/slide14.xml"/><Relationship Id="rId18" Type="http://schemas.openxmlformats.org/officeDocument/2006/relationships/slide" Target="slides/slide13.xml"/><Relationship Id="rId17" Type="http://schemas.openxmlformats.org/officeDocument/2006/relationships/slide" Target="slides/slide12.xml"/><Relationship Id="rId16" Type="http://schemas.openxmlformats.org/officeDocument/2006/relationships/slide" Target="slides/slide11.xml"/><Relationship Id="rId15" Type="http://schemas.openxmlformats.org/officeDocument/2006/relationships/slide" Target="slides/slide10.xml"/><Relationship Id="rId14" Type="http://schemas.openxmlformats.org/officeDocument/2006/relationships/slide" Target="slides/slide9.xml"/><Relationship Id="rId13" Type="http://schemas.openxmlformats.org/officeDocument/2006/relationships/slide" Target="slides/slide8.xml"/><Relationship Id="rId12" Type="http://schemas.openxmlformats.org/officeDocument/2006/relationships/slide" Target="slides/slide7.xml"/><Relationship Id="rId11" Type="http://schemas.openxmlformats.org/officeDocument/2006/relationships/slide" Target="slides/slide6.xml"/><Relationship Id="rId10" Type="http://schemas.openxmlformats.org/officeDocument/2006/relationships/slide" Target="slides/slide5.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êu đề Bản chiếu">
    <p:spTree>
      <p:nvGrpSpPr>
        <p:cNvPr id="1" name=""/>
        <p:cNvGrpSpPr/>
        <p:nvPr/>
      </p:nvGrpSpPr>
      <p:grpSpPr>
        <a:xfrm>
          <a:off x="0" y="0"/>
          <a:ext cx="0" cy="0"/>
          <a:chOff x="0" y="0"/>
          <a:chExt cx="0" cy="0"/>
        </a:xfrm>
      </p:grpSpPr>
      <p:sp>
        <p:nvSpPr>
          <p:cNvPr id="2" name="Tiêu đề 1"/>
          <p:cNvSpPr>
            <a:spLocks noGrp="1"/>
          </p:cNvSpPr>
          <p:nvPr>
            <p:ph type="ctrTitle" hasCustomPrompt="1"/>
          </p:nvPr>
        </p:nvSpPr>
        <p:spPr>
          <a:xfrm>
            <a:off x="1524000" y="1122363"/>
            <a:ext cx="9144000" cy="2387600"/>
          </a:xfrm>
        </p:spPr>
        <p:txBody>
          <a:bodyPr anchor="b"/>
          <a:lstStyle>
            <a:lvl1pPr algn="ctr">
              <a:defRPr sz="6000"/>
            </a:lvl1pPr>
          </a:lstStyle>
          <a:p>
            <a:r>
              <a:rPr lang="vi-VN"/>
              <a:t>Bấm để sửa kiểu tiêu đề Bản cái</a:t>
            </a:r>
            <a:endParaRPr lang="vi-VN"/>
          </a:p>
        </p:txBody>
      </p:sp>
      <p:sp>
        <p:nvSpPr>
          <p:cNvPr id="3" name="Tiêu đề phụ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vi-VN"/>
              <a:t>Bấm để chỉnh sửa kiểu tiêu đề phụ của Bản cái</a:t>
            </a:r>
            <a:endParaRPr lang="vi-VN"/>
          </a:p>
        </p:txBody>
      </p:sp>
      <p:sp>
        <p:nvSpPr>
          <p:cNvPr id="4" name="Chỗ dành sẵn cho Ngày tháng 3"/>
          <p:cNvSpPr>
            <a:spLocks noGrp="1"/>
          </p:cNvSpPr>
          <p:nvPr>
            <p:ph type="dt" sz="half" idx="10"/>
          </p:nvPr>
        </p:nvSpPr>
        <p:spPr/>
        <p:txBody>
          <a:bodyPr/>
          <a:lstStyle/>
          <a:p>
            <a:fld id="{5CAFCB40-DA06-406B-A038-D1ACAB143BD3}" type="datetimeFigureOut">
              <a:rPr lang="vi-VN" smtClean="0"/>
            </a:fld>
            <a:endParaRPr lang="vi-VN"/>
          </a:p>
        </p:txBody>
      </p:sp>
      <p:sp>
        <p:nvSpPr>
          <p:cNvPr id="5" name="Chỗ dành sẵn cho Chân trang 4"/>
          <p:cNvSpPr>
            <a:spLocks noGrp="1"/>
          </p:cNvSpPr>
          <p:nvPr>
            <p:ph type="ftr" sz="quarter" idx="11"/>
          </p:nvPr>
        </p:nvSpPr>
        <p:spPr/>
        <p:txBody>
          <a:bodyPr/>
          <a:lstStyle/>
          <a:p>
            <a:endParaRPr lang="vi-VN"/>
          </a:p>
        </p:txBody>
      </p:sp>
      <p:sp>
        <p:nvSpPr>
          <p:cNvPr id="6" name="Chỗ dành sẵn cho Số hiệu Bản chiếu 5"/>
          <p:cNvSpPr>
            <a:spLocks noGrp="1"/>
          </p:cNvSpPr>
          <p:nvPr>
            <p:ph type="sldNum" sz="quarter" idx="12"/>
          </p:nvPr>
        </p:nvSpPr>
        <p:spPr/>
        <p:txBody>
          <a:bodyPr/>
          <a:lstStyle/>
          <a:p>
            <a:fld id="{0F55362F-94E6-4D7A-A900-7048A2AEE23C}" type="slidenum">
              <a:rPr lang="vi-VN" smtClean="0"/>
            </a:fld>
            <a:endParaRPr lang="vi-V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êu đề và Văn bản Dọc">
    <p:spTree>
      <p:nvGrpSpPr>
        <p:cNvPr id="1" name=""/>
        <p:cNvGrpSpPr/>
        <p:nvPr/>
      </p:nvGrpSpPr>
      <p:grpSpPr>
        <a:xfrm>
          <a:off x="0" y="0"/>
          <a:ext cx="0" cy="0"/>
          <a:chOff x="0" y="0"/>
          <a:chExt cx="0" cy="0"/>
        </a:xfrm>
      </p:grpSpPr>
      <p:sp>
        <p:nvSpPr>
          <p:cNvPr id="2" name="Tiêu đề 1"/>
          <p:cNvSpPr>
            <a:spLocks noGrp="1"/>
          </p:cNvSpPr>
          <p:nvPr>
            <p:ph type="title" hasCustomPrompt="1"/>
          </p:nvPr>
        </p:nvSpPr>
        <p:spPr/>
        <p:txBody>
          <a:bodyPr/>
          <a:lstStyle/>
          <a:p>
            <a:r>
              <a:rPr lang="vi-VN"/>
              <a:t>Bấm để sửa kiểu tiêu đề Bản cái</a:t>
            </a:r>
            <a:endParaRPr lang="vi-VN"/>
          </a:p>
        </p:txBody>
      </p:sp>
      <p:sp>
        <p:nvSpPr>
          <p:cNvPr id="3" name="Chỗ dành sẵn cho Văn bản Dọc 2"/>
          <p:cNvSpPr>
            <a:spLocks noGrp="1"/>
          </p:cNvSpPr>
          <p:nvPr>
            <p:ph type="body" orient="vert" idx="1" hasCustomPrompt="1"/>
          </p:nvPr>
        </p:nvSpPr>
        <p:spPr/>
        <p:txBody>
          <a:bodyPr vert="eaVert"/>
          <a:lstStyle/>
          <a:p>
            <a:pPr lvl="0"/>
            <a:r>
              <a:rPr lang="vi-VN"/>
              <a:t>Bấm để chỉnh sửa kiểu văn bản của Bản cái</a:t>
            </a:r>
            <a:endParaRPr lang="vi-VN"/>
          </a:p>
          <a:p>
            <a:pPr lvl="1"/>
            <a:r>
              <a:rPr lang="vi-VN"/>
              <a:t>Mức hai</a:t>
            </a:r>
            <a:endParaRPr lang="vi-VN"/>
          </a:p>
          <a:p>
            <a:pPr lvl="2"/>
            <a:r>
              <a:rPr lang="vi-VN"/>
              <a:t>Mức ba</a:t>
            </a:r>
            <a:endParaRPr lang="vi-VN"/>
          </a:p>
          <a:p>
            <a:pPr lvl="3"/>
            <a:r>
              <a:rPr lang="vi-VN"/>
              <a:t>Mức bốn</a:t>
            </a:r>
            <a:endParaRPr lang="vi-VN"/>
          </a:p>
          <a:p>
            <a:pPr lvl="4"/>
            <a:r>
              <a:rPr lang="vi-VN"/>
              <a:t>Mức năm</a:t>
            </a:r>
            <a:endParaRPr lang="vi-VN"/>
          </a:p>
        </p:txBody>
      </p:sp>
      <p:sp>
        <p:nvSpPr>
          <p:cNvPr id="4" name="Chỗ dành sẵn cho Ngày tháng 3"/>
          <p:cNvSpPr>
            <a:spLocks noGrp="1"/>
          </p:cNvSpPr>
          <p:nvPr>
            <p:ph type="dt" sz="half" idx="10"/>
          </p:nvPr>
        </p:nvSpPr>
        <p:spPr/>
        <p:txBody>
          <a:bodyPr/>
          <a:lstStyle/>
          <a:p>
            <a:fld id="{5CAFCB40-DA06-406B-A038-D1ACAB143BD3}" type="datetimeFigureOut">
              <a:rPr lang="vi-VN" smtClean="0"/>
            </a:fld>
            <a:endParaRPr lang="vi-VN"/>
          </a:p>
        </p:txBody>
      </p:sp>
      <p:sp>
        <p:nvSpPr>
          <p:cNvPr id="5" name="Chỗ dành sẵn cho Chân trang 4"/>
          <p:cNvSpPr>
            <a:spLocks noGrp="1"/>
          </p:cNvSpPr>
          <p:nvPr>
            <p:ph type="ftr" sz="quarter" idx="11"/>
          </p:nvPr>
        </p:nvSpPr>
        <p:spPr/>
        <p:txBody>
          <a:bodyPr/>
          <a:lstStyle/>
          <a:p>
            <a:endParaRPr lang="vi-VN"/>
          </a:p>
        </p:txBody>
      </p:sp>
      <p:sp>
        <p:nvSpPr>
          <p:cNvPr id="6" name="Chỗ dành sẵn cho Số hiệu Bản chiếu 5"/>
          <p:cNvSpPr>
            <a:spLocks noGrp="1"/>
          </p:cNvSpPr>
          <p:nvPr>
            <p:ph type="sldNum" sz="quarter" idx="12"/>
          </p:nvPr>
        </p:nvSpPr>
        <p:spPr/>
        <p:txBody>
          <a:bodyPr/>
          <a:lstStyle/>
          <a:p>
            <a:fld id="{0F55362F-94E6-4D7A-A900-7048A2AEE23C}" type="slidenum">
              <a:rPr lang="vi-VN" smtClean="0"/>
            </a:fld>
            <a:endParaRPr lang="vi-V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êu đề Dọc và Văn bản">
    <p:spTree>
      <p:nvGrpSpPr>
        <p:cNvPr id="1" name=""/>
        <p:cNvGrpSpPr/>
        <p:nvPr/>
      </p:nvGrpSpPr>
      <p:grpSpPr>
        <a:xfrm>
          <a:off x="0" y="0"/>
          <a:ext cx="0" cy="0"/>
          <a:chOff x="0" y="0"/>
          <a:chExt cx="0" cy="0"/>
        </a:xfrm>
      </p:grpSpPr>
      <p:sp>
        <p:nvSpPr>
          <p:cNvPr id="2" name="Tiêu đề Dọc 1"/>
          <p:cNvSpPr>
            <a:spLocks noGrp="1"/>
          </p:cNvSpPr>
          <p:nvPr>
            <p:ph type="title" orient="vert" hasCustomPrompt="1"/>
          </p:nvPr>
        </p:nvSpPr>
        <p:spPr>
          <a:xfrm>
            <a:off x="8724900" y="365125"/>
            <a:ext cx="2628900" cy="5811838"/>
          </a:xfrm>
        </p:spPr>
        <p:txBody>
          <a:bodyPr vert="eaVert"/>
          <a:lstStyle/>
          <a:p>
            <a:r>
              <a:rPr lang="vi-VN"/>
              <a:t>Bấm để sửa kiểu tiêu đề Bản cái</a:t>
            </a:r>
            <a:endParaRPr lang="vi-VN"/>
          </a:p>
        </p:txBody>
      </p:sp>
      <p:sp>
        <p:nvSpPr>
          <p:cNvPr id="3" name="Chỗ dành sẵn cho Văn bản Dọc 2"/>
          <p:cNvSpPr>
            <a:spLocks noGrp="1"/>
          </p:cNvSpPr>
          <p:nvPr>
            <p:ph type="body" orient="vert" idx="1" hasCustomPrompt="1"/>
          </p:nvPr>
        </p:nvSpPr>
        <p:spPr>
          <a:xfrm>
            <a:off x="838200" y="365125"/>
            <a:ext cx="7734300" cy="5811838"/>
          </a:xfrm>
        </p:spPr>
        <p:txBody>
          <a:bodyPr vert="eaVert"/>
          <a:lstStyle/>
          <a:p>
            <a:pPr lvl="0"/>
            <a:r>
              <a:rPr lang="vi-VN"/>
              <a:t>Bấm để chỉnh sửa kiểu văn bản của Bản cái</a:t>
            </a:r>
            <a:endParaRPr lang="vi-VN"/>
          </a:p>
          <a:p>
            <a:pPr lvl="1"/>
            <a:r>
              <a:rPr lang="vi-VN"/>
              <a:t>Mức hai</a:t>
            </a:r>
            <a:endParaRPr lang="vi-VN"/>
          </a:p>
          <a:p>
            <a:pPr lvl="2"/>
            <a:r>
              <a:rPr lang="vi-VN"/>
              <a:t>Mức ba</a:t>
            </a:r>
            <a:endParaRPr lang="vi-VN"/>
          </a:p>
          <a:p>
            <a:pPr lvl="3"/>
            <a:r>
              <a:rPr lang="vi-VN"/>
              <a:t>Mức bốn</a:t>
            </a:r>
            <a:endParaRPr lang="vi-VN"/>
          </a:p>
          <a:p>
            <a:pPr lvl="4"/>
            <a:r>
              <a:rPr lang="vi-VN"/>
              <a:t>Mức năm</a:t>
            </a:r>
            <a:endParaRPr lang="vi-VN"/>
          </a:p>
        </p:txBody>
      </p:sp>
      <p:sp>
        <p:nvSpPr>
          <p:cNvPr id="4" name="Chỗ dành sẵn cho Ngày tháng 3"/>
          <p:cNvSpPr>
            <a:spLocks noGrp="1"/>
          </p:cNvSpPr>
          <p:nvPr>
            <p:ph type="dt" sz="half" idx="10"/>
          </p:nvPr>
        </p:nvSpPr>
        <p:spPr/>
        <p:txBody>
          <a:bodyPr/>
          <a:lstStyle/>
          <a:p>
            <a:fld id="{5CAFCB40-DA06-406B-A038-D1ACAB143BD3}" type="datetimeFigureOut">
              <a:rPr lang="vi-VN" smtClean="0"/>
            </a:fld>
            <a:endParaRPr lang="vi-VN"/>
          </a:p>
        </p:txBody>
      </p:sp>
      <p:sp>
        <p:nvSpPr>
          <p:cNvPr id="5" name="Chỗ dành sẵn cho Chân trang 4"/>
          <p:cNvSpPr>
            <a:spLocks noGrp="1"/>
          </p:cNvSpPr>
          <p:nvPr>
            <p:ph type="ftr" sz="quarter" idx="11"/>
          </p:nvPr>
        </p:nvSpPr>
        <p:spPr/>
        <p:txBody>
          <a:bodyPr/>
          <a:lstStyle/>
          <a:p>
            <a:endParaRPr lang="vi-VN"/>
          </a:p>
        </p:txBody>
      </p:sp>
      <p:sp>
        <p:nvSpPr>
          <p:cNvPr id="6" name="Chỗ dành sẵn cho Số hiệu Bản chiếu 5"/>
          <p:cNvSpPr>
            <a:spLocks noGrp="1"/>
          </p:cNvSpPr>
          <p:nvPr>
            <p:ph type="sldNum" sz="quarter" idx="12"/>
          </p:nvPr>
        </p:nvSpPr>
        <p:spPr/>
        <p:txBody>
          <a:bodyPr/>
          <a:lstStyle/>
          <a:p>
            <a:fld id="{0F55362F-94E6-4D7A-A900-7048A2AEE23C}" type="slidenum">
              <a:rPr lang="vi-VN" smtClean="0"/>
            </a:fld>
            <a:endParaRPr lang="vi-V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showMasterSp="0">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a:fill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a:fill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5CAFCB40-DA06-406B-A038-D1ACAB143BD3}" type="datetimeFigureOut">
              <a:rPr lang="vi-VN" smtClean="0"/>
            </a:fld>
            <a:endParaRPr lang="vi-VN"/>
          </a:p>
        </p:txBody>
      </p:sp>
      <p:sp>
        <p:nvSpPr>
          <p:cNvPr id="5" name="Footer Placeholder 4"/>
          <p:cNvSpPr>
            <a:spLocks noGrp="1"/>
          </p:cNvSpPr>
          <p:nvPr>
            <p:ph type="ftr" sz="quarter" idx="11"/>
          </p:nvPr>
        </p:nvSpPr>
        <p:spPr>
          <a:xfrm>
            <a:off x="2692397" y="5037663"/>
            <a:ext cx="5214635" cy="279400"/>
          </a:xfrm>
        </p:spPr>
        <p:txBody>
          <a:bodyPr/>
          <a:lstStyle/>
          <a:p>
            <a:endParaRPr lang="vi-VN"/>
          </a:p>
        </p:txBody>
      </p:sp>
      <p:sp>
        <p:nvSpPr>
          <p:cNvPr id="6" name="Slide Number Placeholder 5"/>
          <p:cNvSpPr>
            <a:spLocks noGrp="1"/>
          </p:cNvSpPr>
          <p:nvPr>
            <p:ph type="sldNum" sz="quarter" idx="12"/>
          </p:nvPr>
        </p:nvSpPr>
        <p:spPr>
          <a:xfrm>
            <a:off x="8956900" y="5037663"/>
            <a:ext cx="551167" cy="279400"/>
          </a:xfrm>
        </p:spPr>
        <p:txBody>
          <a:bodyPr/>
          <a:lstStyle/>
          <a:p>
            <a:fld id="{0F55362F-94E6-4D7A-A900-7048A2AEE23C}" type="slidenum">
              <a:rPr lang="vi-VN" smtClean="0"/>
            </a:fld>
            <a:endParaRPr lang="vi-VN"/>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fld id="{5CAFCB40-DA06-406B-A038-D1ACAB143BD3}" type="datetimeFigureOut">
              <a:rPr lang="vi-VN" smtClean="0"/>
            </a:fld>
            <a:endParaRPr lang="vi-VN"/>
          </a:p>
        </p:txBody>
      </p:sp>
      <p:sp>
        <p:nvSpPr>
          <p:cNvPr id="5" name="Footer Placeholder 4"/>
          <p:cNvSpPr>
            <a:spLocks noGrp="1"/>
          </p:cNvSpPr>
          <p:nvPr>
            <p:ph type="ftr" sz="quarter" idx="11"/>
          </p:nvPr>
        </p:nvSpPr>
        <p:spPr/>
        <p:txBody>
          <a:bodyPr/>
          <a:lstStyle/>
          <a:p>
            <a:endParaRPr lang="vi-VN"/>
          </a:p>
        </p:txBody>
      </p:sp>
      <p:sp>
        <p:nvSpPr>
          <p:cNvPr id="6" name="Slide Number Placeholder 5"/>
          <p:cNvSpPr>
            <a:spLocks noGrp="1"/>
          </p:cNvSpPr>
          <p:nvPr>
            <p:ph type="sldNum" sz="quarter" idx="12"/>
          </p:nvPr>
        </p:nvSpPr>
        <p:spPr/>
        <p:txBody>
          <a:bodyPr/>
          <a:lstStyle/>
          <a:p>
            <a:fld id="{0F55362F-94E6-4D7A-A900-7048A2AEE23C}" type="slidenum">
              <a:rPr lang="vi-VN" smtClean="0"/>
            </a:fld>
            <a:endParaRPr lang="vi-VN"/>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5CAFCB40-DA06-406B-A038-D1ACAB143BD3}" type="datetimeFigureOut">
              <a:rPr lang="vi-VN" smtClean="0"/>
            </a:fld>
            <a:endParaRPr lang="vi-VN"/>
          </a:p>
        </p:txBody>
      </p:sp>
      <p:sp>
        <p:nvSpPr>
          <p:cNvPr id="5" name="Footer Placeholder 4"/>
          <p:cNvSpPr>
            <a:spLocks noGrp="1"/>
          </p:cNvSpPr>
          <p:nvPr>
            <p:ph type="ftr" sz="quarter" idx="11"/>
          </p:nvPr>
        </p:nvSpPr>
        <p:spPr/>
        <p:txBody>
          <a:bodyPr/>
          <a:lstStyle/>
          <a:p>
            <a:endParaRPr lang="vi-VN"/>
          </a:p>
        </p:txBody>
      </p:sp>
      <p:sp>
        <p:nvSpPr>
          <p:cNvPr id="6" name="Slide Number Placeholder 5"/>
          <p:cNvSpPr>
            <a:spLocks noGrp="1"/>
          </p:cNvSpPr>
          <p:nvPr>
            <p:ph type="sldNum" sz="quarter" idx="12"/>
          </p:nvPr>
        </p:nvSpPr>
        <p:spPr/>
        <p:txBody>
          <a:bodyPr/>
          <a:lstStyle/>
          <a:p>
            <a:fld id="{0F55362F-94E6-4D7A-A900-7048A2AEE23C}" type="slidenum">
              <a:rPr lang="vi-VN" smtClean="0"/>
            </a:fld>
            <a:endParaRPr lang="vi-VN"/>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Date Placeholder 4"/>
          <p:cNvSpPr>
            <a:spLocks noGrp="1"/>
          </p:cNvSpPr>
          <p:nvPr>
            <p:ph type="dt" sz="half" idx="10"/>
          </p:nvPr>
        </p:nvSpPr>
        <p:spPr/>
        <p:txBody>
          <a:bodyPr/>
          <a:lstStyle/>
          <a:p>
            <a:fld id="{5CAFCB40-DA06-406B-A038-D1ACAB143BD3}" type="datetimeFigureOut">
              <a:rPr lang="vi-VN" smtClean="0"/>
            </a:fld>
            <a:endParaRPr lang="vi-VN"/>
          </a:p>
        </p:txBody>
      </p:sp>
      <p:sp>
        <p:nvSpPr>
          <p:cNvPr id="6" name="Footer Placeholder 5"/>
          <p:cNvSpPr>
            <a:spLocks noGrp="1"/>
          </p:cNvSpPr>
          <p:nvPr>
            <p:ph type="ftr" sz="quarter" idx="11"/>
          </p:nvPr>
        </p:nvSpPr>
        <p:spPr/>
        <p:txBody>
          <a:bodyPr/>
          <a:lstStyle/>
          <a:p>
            <a:endParaRPr lang="vi-VN"/>
          </a:p>
        </p:txBody>
      </p:sp>
      <p:sp>
        <p:nvSpPr>
          <p:cNvPr id="7" name="Slide Number Placeholder 6"/>
          <p:cNvSpPr>
            <a:spLocks noGrp="1"/>
          </p:cNvSpPr>
          <p:nvPr>
            <p:ph type="sldNum" sz="quarter" idx="12"/>
          </p:nvPr>
        </p:nvSpPr>
        <p:spPr/>
        <p:txBody>
          <a:bodyPr/>
          <a:lstStyle/>
          <a:p>
            <a:fld id="{0F55362F-94E6-4D7A-A900-7048A2AEE23C}" type="slidenum">
              <a:rPr lang="vi-VN" smtClean="0"/>
            </a:fld>
            <a:endParaRPr lang="vi-VN"/>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0"/>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0"/>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7" name="Date Placeholder 6"/>
          <p:cNvSpPr>
            <a:spLocks noGrp="1"/>
          </p:cNvSpPr>
          <p:nvPr>
            <p:ph type="dt" sz="half" idx="10"/>
          </p:nvPr>
        </p:nvSpPr>
        <p:spPr/>
        <p:txBody>
          <a:bodyPr/>
          <a:lstStyle/>
          <a:p>
            <a:fld id="{5CAFCB40-DA06-406B-A038-D1ACAB143BD3}" type="datetimeFigureOut">
              <a:rPr lang="vi-VN" smtClean="0"/>
            </a:fld>
            <a:endParaRPr lang="vi-VN"/>
          </a:p>
        </p:txBody>
      </p:sp>
      <p:sp>
        <p:nvSpPr>
          <p:cNvPr id="8" name="Footer Placeholder 7"/>
          <p:cNvSpPr>
            <a:spLocks noGrp="1"/>
          </p:cNvSpPr>
          <p:nvPr>
            <p:ph type="ftr" sz="quarter" idx="11"/>
          </p:nvPr>
        </p:nvSpPr>
        <p:spPr/>
        <p:txBody>
          <a:bodyPr/>
          <a:lstStyle/>
          <a:p>
            <a:endParaRPr lang="vi-VN"/>
          </a:p>
        </p:txBody>
      </p:sp>
      <p:sp>
        <p:nvSpPr>
          <p:cNvPr id="9" name="Slide Number Placeholder 8"/>
          <p:cNvSpPr>
            <a:spLocks noGrp="1"/>
          </p:cNvSpPr>
          <p:nvPr>
            <p:ph type="sldNum" sz="quarter" idx="12"/>
          </p:nvPr>
        </p:nvSpPr>
        <p:spPr/>
        <p:txBody>
          <a:bodyPr/>
          <a:lstStyle/>
          <a:p>
            <a:fld id="{0F55362F-94E6-4D7A-A900-7048A2AEE23C}" type="slidenum">
              <a:rPr lang="vi-VN" smtClean="0"/>
            </a:fld>
            <a:endParaRPr lang="vi-VN"/>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CAFCB40-DA06-406B-A038-D1ACAB143BD3}" type="datetimeFigureOut">
              <a:rPr lang="vi-VN" smtClean="0"/>
            </a:fld>
            <a:endParaRPr lang="vi-VN"/>
          </a:p>
        </p:txBody>
      </p:sp>
      <p:sp>
        <p:nvSpPr>
          <p:cNvPr id="4" name="Footer Placeholder 3"/>
          <p:cNvSpPr>
            <a:spLocks noGrp="1"/>
          </p:cNvSpPr>
          <p:nvPr>
            <p:ph type="ftr" sz="quarter" idx="11"/>
          </p:nvPr>
        </p:nvSpPr>
        <p:spPr/>
        <p:txBody>
          <a:bodyPr/>
          <a:lstStyle/>
          <a:p>
            <a:endParaRPr lang="vi-VN"/>
          </a:p>
        </p:txBody>
      </p:sp>
      <p:sp>
        <p:nvSpPr>
          <p:cNvPr id="5" name="Slide Number Placeholder 4"/>
          <p:cNvSpPr>
            <a:spLocks noGrp="1"/>
          </p:cNvSpPr>
          <p:nvPr>
            <p:ph type="sldNum" sz="quarter" idx="12"/>
          </p:nvPr>
        </p:nvSpPr>
        <p:spPr/>
        <p:txBody>
          <a:bodyPr/>
          <a:lstStyle/>
          <a:p>
            <a:fld id="{0F55362F-94E6-4D7A-A900-7048A2AEE23C}" type="slidenum">
              <a:rPr lang="vi-VN" smtClean="0"/>
            </a:fld>
            <a:endParaRPr lang="vi-VN"/>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CAFCB40-DA06-406B-A038-D1ACAB143BD3}" type="datetimeFigureOut">
              <a:rPr lang="vi-VN" smtClean="0"/>
            </a:fld>
            <a:endParaRPr lang="vi-VN"/>
          </a:p>
        </p:txBody>
      </p:sp>
      <p:sp>
        <p:nvSpPr>
          <p:cNvPr id="3" name="Footer Placeholder 2"/>
          <p:cNvSpPr>
            <a:spLocks noGrp="1"/>
          </p:cNvSpPr>
          <p:nvPr>
            <p:ph type="ftr" sz="quarter" idx="11"/>
          </p:nvPr>
        </p:nvSpPr>
        <p:spPr/>
        <p:txBody>
          <a:bodyPr/>
          <a:lstStyle/>
          <a:p>
            <a:endParaRPr lang="vi-VN"/>
          </a:p>
        </p:txBody>
      </p:sp>
      <p:sp>
        <p:nvSpPr>
          <p:cNvPr id="4" name="Slide Number Placeholder 3"/>
          <p:cNvSpPr>
            <a:spLocks noGrp="1"/>
          </p:cNvSpPr>
          <p:nvPr>
            <p:ph type="sldNum" sz="quarter" idx="12"/>
          </p:nvPr>
        </p:nvSpPr>
        <p:spPr/>
        <p:txBody>
          <a:bodyPr/>
          <a:lstStyle/>
          <a:p>
            <a:fld id="{0F55362F-94E6-4D7A-A900-7048A2AEE23C}" type="slidenum">
              <a:rPr lang="vi-VN" smtClean="0"/>
            </a:fld>
            <a:endParaRPr lang="vi-VN"/>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5CAFCB40-DA06-406B-A038-D1ACAB143BD3}" type="datetimeFigureOut">
              <a:rPr lang="vi-VN" smtClean="0"/>
            </a:fld>
            <a:endParaRPr lang="vi-VN"/>
          </a:p>
        </p:txBody>
      </p:sp>
      <p:sp>
        <p:nvSpPr>
          <p:cNvPr id="6" name="Footer Placeholder 5"/>
          <p:cNvSpPr>
            <a:spLocks noGrp="1"/>
          </p:cNvSpPr>
          <p:nvPr>
            <p:ph type="ftr" sz="quarter" idx="11"/>
          </p:nvPr>
        </p:nvSpPr>
        <p:spPr/>
        <p:txBody>
          <a:bodyPr/>
          <a:lstStyle/>
          <a:p>
            <a:endParaRPr lang="vi-VN"/>
          </a:p>
        </p:txBody>
      </p:sp>
      <p:sp>
        <p:nvSpPr>
          <p:cNvPr id="7" name="Slide Number Placeholder 6"/>
          <p:cNvSpPr>
            <a:spLocks noGrp="1"/>
          </p:cNvSpPr>
          <p:nvPr>
            <p:ph type="sldNum" sz="quarter" idx="12"/>
          </p:nvPr>
        </p:nvSpPr>
        <p:spPr/>
        <p:txBody>
          <a:bodyPr/>
          <a:lstStyle/>
          <a:p>
            <a:fld id="{0F55362F-94E6-4D7A-A900-7048A2AEE23C}" type="slidenum">
              <a:rPr lang="vi-VN" smtClean="0"/>
            </a:fld>
            <a:endParaRPr lang="vi-VN"/>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êu đề và Nội dung">
    <p:spTree>
      <p:nvGrpSpPr>
        <p:cNvPr id="1" name=""/>
        <p:cNvGrpSpPr/>
        <p:nvPr/>
      </p:nvGrpSpPr>
      <p:grpSpPr>
        <a:xfrm>
          <a:off x="0" y="0"/>
          <a:ext cx="0" cy="0"/>
          <a:chOff x="0" y="0"/>
          <a:chExt cx="0" cy="0"/>
        </a:xfrm>
      </p:grpSpPr>
      <p:sp>
        <p:nvSpPr>
          <p:cNvPr id="2" name="Tiêu đề 1"/>
          <p:cNvSpPr>
            <a:spLocks noGrp="1"/>
          </p:cNvSpPr>
          <p:nvPr>
            <p:ph type="title" hasCustomPrompt="1"/>
          </p:nvPr>
        </p:nvSpPr>
        <p:spPr/>
        <p:txBody>
          <a:bodyPr/>
          <a:lstStyle/>
          <a:p>
            <a:r>
              <a:rPr lang="vi-VN"/>
              <a:t>Bấm để sửa kiểu tiêu đề Bản cái</a:t>
            </a:r>
            <a:endParaRPr lang="vi-VN"/>
          </a:p>
        </p:txBody>
      </p:sp>
      <p:sp>
        <p:nvSpPr>
          <p:cNvPr id="3" name="Chỗ dành sẵn cho Nội dung 2"/>
          <p:cNvSpPr>
            <a:spLocks noGrp="1"/>
          </p:cNvSpPr>
          <p:nvPr>
            <p:ph idx="1" hasCustomPrompt="1"/>
          </p:nvPr>
        </p:nvSpPr>
        <p:spPr/>
        <p:txBody>
          <a:bodyPr/>
          <a:lstStyle/>
          <a:p>
            <a:pPr lvl="0"/>
            <a:r>
              <a:rPr lang="vi-VN"/>
              <a:t>Bấm để chỉnh sửa kiểu văn bản của Bản cái</a:t>
            </a:r>
            <a:endParaRPr lang="vi-VN"/>
          </a:p>
          <a:p>
            <a:pPr lvl="1"/>
            <a:r>
              <a:rPr lang="vi-VN"/>
              <a:t>Mức hai</a:t>
            </a:r>
            <a:endParaRPr lang="vi-VN"/>
          </a:p>
          <a:p>
            <a:pPr lvl="2"/>
            <a:r>
              <a:rPr lang="vi-VN"/>
              <a:t>Mức ba</a:t>
            </a:r>
            <a:endParaRPr lang="vi-VN"/>
          </a:p>
          <a:p>
            <a:pPr lvl="3"/>
            <a:r>
              <a:rPr lang="vi-VN"/>
              <a:t>Mức bốn</a:t>
            </a:r>
            <a:endParaRPr lang="vi-VN"/>
          </a:p>
          <a:p>
            <a:pPr lvl="4"/>
            <a:r>
              <a:rPr lang="vi-VN"/>
              <a:t>Mức năm</a:t>
            </a:r>
            <a:endParaRPr lang="vi-VN"/>
          </a:p>
        </p:txBody>
      </p:sp>
      <p:sp>
        <p:nvSpPr>
          <p:cNvPr id="4" name="Chỗ dành sẵn cho Ngày tháng 3"/>
          <p:cNvSpPr>
            <a:spLocks noGrp="1"/>
          </p:cNvSpPr>
          <p:nvPr>
            <p:ph type="dt" sz="half" idx="10"/>
          </p:nvPr>
        </p:nvSpPr>
        <p:spPr/>
        <p:txBody>
          <a:bodyPr/>
          <a:lstStyle/>
          <a:p>
            <a:fld id="{5CAFCB40-DA06-406B-A038-D1ACAB143BD3}" type="datetimeFigureOut">
              <a:rPr lang="vi-VN" smtClean="0"/>
            </a:fld>
            <a:endParaRPr lang="vi-VN"/>
          </a:p>
        </p:txBody>
      </p:sp>
      <p:sp>
        <p:nvSpPr>
          <p:cNvPr id="5" name="Chỗ dành sẵn cho Chân trang 4"/>
          <p:cNvSpPr>
            <a:spLocks noGrp="1"/>
          </p:cNvSpPr>
          <p:nvPr>
            <p:ph type="ftr" sz="quarter" idx="11"/>
          </p:nvPr>
        </p:nvSpPr>
        <p:spPr/>
        <p:txBody>
          <a:bodyPr/>
          <a:lstStyle/>
          <a:p>
            <a:endParaRPr lang="vi-VN"/>
          </a:p>
        </p:txBody>
      </p:sp>
      <p:sp>
        <p:nvSpPr>
          <p:cNvPr id="6" name="Chỗ dành sẵn cho Số hiệu Bản chiếu 5"/>
          <p:cNvSpPr>
            <a:spLocks noGrp="1"/>
          </p:cNvSpPr>
          <p:nvPr>
            <p:ph type="sldNum" sz="quarter" idx="12"/>
          </p:nvPr>
        </p:nvSpPr>
        <p:spPr/>
        <p:txBody>
          <a:bodyPr/>
          <a:lstStyle/>
          <a:p>
            <a:fld id="{0F55362F-94E6-4D7A-A900-7048A2AEE23C}" type="slidenum">
              <a:rPr lang="vi-VN" smtClean="0"/>
            </a:fld>
            <a:endParaRPr lang="vi-VN"/>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5CAFCB40-DA06-406B-A038-D1ACAB143BD3}" type="datetimeFigureOut">
              <a:rPr lang="vi-VN" smtClean="0"/>
            </a:fld>
            <a:endParaRPr lang="vi-VN"/>
          </a:p>
        </p:txBody>
      </p:sp>
      <p:sp>
        <p:nvSpPr>
          <p:cNvPr id="6" name="Footer Placeholder 5"/>
          <p:cNvSpPr>
            <a:spLocks noGrp="1"/>
          </p:cNvSpPr>
          <p:nvPr>
            <p:ph type="ftr" sz="quarter" idx="11"/>
          </p:nvPr>
        </p:nvSpPr>
        <p:spPr/>
        <p:txBody>
          <a:bodyPr/>
          <a:lstStyle/>
          <a:p>
            <a:endParaRPr lang="vi-VN"/>
          </a:p>
        </p:txBody>
      </p:sp>
      <p:sp>
        <p:nvSpPr>
          <p:cNvPr id="7" name="Slide Number Placeholder 6"/>
          <p:cNvSpPr>
            <a:spLocks noGrp="1"/>
          </p:cNvSpPr>
          <p:nvPr>
            <p:ph type="sldNum" sz="quarter" idx="12"/>
          </p:nvPr>
        </p:nvSpPr>
        <p:spPr/>
        <p:txBody>
          <a:bodyPr/>
          <a:lstStyle/>
          <a:p>
            <a:fld id="{0F55362F-94E6-4D7A-A900-7048A2AEE23C}" type="slidenum">
              <a:rPr lang="vi-VN" smtClean="0"/>
            </a:fld>
            <a:endParaRPr lang="vi-VN"/>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5CAFCB40-DA06-406B-A038-D1ACAB143BD3}" type="datetimeFigureOut">
              <a:rPr lang="vi-VN" smtClean="0"/>
            </a:fld>
            <a:endParaRPr lang="vi-VN"/>
          </a:p>
        </p:txBody>
      </p:sp>
      <p:sp>
        <p:nvSpPr>
          <p:cNvPr id="6" name="Footer Placeholder 5"/>
          <p:cNvSpPr>
            <a:spLocks noGrp="1"/>
          </p:cNvSpPr>
          <p:nvPr>
            <p:ph type="ftr" sz="quarter" idx="11"/>
          </p:nvPr>
        </p:nvSpPr>
        <p:spPr/>
        <p:txBody>
          <a:bodyPr/>
          <a:lstStyle/>
          <a:p>
            <a:endParaRPr lang="vi-VN"/>
          </a:p>
        </p:txBody>
      </p:sp>
      <p:sp>
        <p:nvSpPr>
          <p:cNvPr id="7" name="Slide Number Placeholder 6"/>
          <p:cNvSpPr>
            <a:spLocks noGrp="1"/>
          </p:cNvSpPr>
          <p:nvPr>
            <p:ph type="sldNum" sz="quarter" idx="12"/>
          </p:nvPr>
        </p:nvSpPr>
        <p:spPr/>
        <p:txBody>
          <a:bodyPr/>
          <a:lstStyle/>
          <a:p>
            <a:fld id="{0F55362F-94E6-4D7A-A900-7048A2AEE23C}" type="slidenum">
              <a:rPr lang="vi-VN" smtClean="0"/>
            </a:fld>
            <a:endParaRPr lang="vi-VN"/>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5CAFCB40-DA06-406B-A038-D1ACAB143BD3}" type="datetimeFigureOut">
              <a:rPr lang="vi-VN" smtClean="0"/>
            </a:fld>
            <a:endParaRPr lang="vi-VN"/>
          </a:p>
        </p:txBody>
      </p:sp>
      <p:sp>
        <p:nvSpPr>
          <p:cNvPr id="5" name="Footer Placeholder 4"/>
          <p:cNvSpPr>
            <a:spLocks noGrp="1"/>
          </p:cNvSpPr>
          <p:nvPr>
            <p:ph type="ftr" sz="quarter" idx="11"/>
          </p:nvPr>
        </p:nvSpPr>
        <p:spPr/>
        <p:txBody>
          <a:bodyPr/>
          <a:lstStyle/>
          <a:p>
            <a:endParaRPr lang="vi-VN"/>
          </a:p>
        </p:txBody>
      </p:sp>
      <p:sp>
        <p:nvSpPr>
          <p:cNvPr id="6" name="Slide Number Placeholder 5"/>
          <p:cNvSpPr>
            <a:spLocks noGrp="1"/>
          </p:cNvSpPr>
          <p:nvPr>
            <p:ph type="sldNum" sz="quarter" idx="12"/>
          </p:nvPr>
        </p:nvSpPr>
        <p:spPr/>
        <p:txBody>
          <a:bodyPr/>
          <a:lstStyle/>
          <a:p>
            <a:fld id="{0F55362F-94E6-4D7A-A900-7048A2AEE23C}" type="slidenum">
              <a:rPr lang="vi-VN" smtClean="0"/>
            </a:fld>
            <a:endParaRPr lang="vi-VN"/>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endParaRPr lang="en-US"/>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5CAFCB40-DA06-406B-A038-D1ACAB143BD3}" type="datetimeFigureOut">
              <a:rPr lang="vi-VN" smtClean="0"/>
            </a:fld>
            <a:endParaRPr lang="vi-VN"/>
          </a:p>
        </p:txBody>
      </p:sp>
      <p:sp>
        <p:nvSpPr>
          <p:cNvPr id="5" name="Footer Placeholder 4"/>
          <p:cNvSpPr>
            <a:spLocks noGrp="1"/>
          </p:cNvSpPr>
          <p:nvPr>
            <p:ph type="ftr" sz="quarter" idx="11"/>
          </p:nvPr>
        </p:nvSpPr>
        <p:spPr/>
        <p:txBody>
          <a:bodyPr/>
          <a:lstStyle/>
          <a:p>
            <a:endParaRPr lang="vi-VN"/>
          </a:p>
        </p:txBody>
      </p:sp>
      <p:sp>
        <p:nvSpPr>
          <p:cNvPr id="6" name="Slide Number Placeholder 5"/>
          <p:cNvSpPr>
            <a:spLocks noGrp="1"/>
          </p:cNvSpPr>
          <p:nvPr>
            <p:ph type="sldNum" sz="quarter" idx="12"/>
          </p:nvPr>
        </p:nvSpPr>
        <p:spPr/>
        <p:txBody>
          <a:bodyPr/>
          <a:lstStyle/>
          <a:p>
            <a:fld id="{0F55362F-94E6-4D7A-A900-7048A2AEE23C}" type="slidenum">
              <a:rPr lang="vi-VN" smtClean="0"/>
            </a:fld>
            <a:endParaRPr lang="vi-VN"/>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endParaRPr lang="en-US" sz="8000" dirty="0">
              <a:solidFill>
                <a:schemeClr val="tx1"/>
              </a:solidFill>
              <a:effectLst/>
            </a:endParaRP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endParaRPr lang="en-US" sz="8000" dirty="0">
              <a:solidFill>
                <a:schemeClr val="tx1"/>
              </a:solidFill>
              <a:effectLst/>
            </a:endParaRP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5CAFCB40-DA06-406B-A038-D1ACAB143BD3}" type="datetimeFigureOut">
              <a:rPr lang="vi-VN" smtClean="0"/>
            </a:fld>
            <a:endParaRPr lang="vi-VN"/>
          </a:p>
        </p:txBody>
      </p:sp>
      <p:sp>
        <p:nvSpPr>
          <p:cNvPr id="5" name="Footer Placeholder 4"/>
          <p:cNvSpPr>
            <a:spLocks noGrp="1"/>
          </p:cNvSpPr>
          <p:nvPr>
            <p:ph type="ftr" sz="quarter" idx="11"/>
          </p:nvPr>
        </p:nvSpPr>
        <p:spPr/>
        <p:txBody>
          <a:bodyPr/>
          <a:lstStyle/>
          <a:p>
            <a:endParaRPr lang="vi-VN"/>
          </a:p>
        </p:txBody>
      </p:sp>
      <p:sp>
        <p:nvSpPr>
          <p:cNvPr id="6" name="Slide Number Placeholder 5"/>
          <p:cNvSpPr>
            <a:spLocks noGrp="1"/>
          </p:cNvSpPr>
          <p:nvPr>
            <p:ph type="sldNum" sz="quarter" idx="12"/>
          </p:nvPr>
        </p:nvSpPr>
        <p:spPr/>
        <p:txBody>
          <a:bodyPr/>
          <a:lstStyle/>
          <a:p>
            <a:fld id="{0F55362F-94E6-4D7A-A900-7048A2AEE23C}" type="slidenum">
              <a:rPr lang="vi-VN" smtClean="0"/>
            </a:fld>
            <a:endParaRPr lang="vi-VN"/>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5CAFCB40-DA06-406B-A038-D1ACAB143BD3}" type="datetimeFigureOut">
              <a:rPr lang="vi-VN" smtClean="0"/>
            </a:fld>
            <a:endParaRPr lang="vi-VN"/>
          </a:p>
        </p:txBody>
      </p:sp>
      <p:sp>
        <p:nvSpPr>
          <p:cNvPr id="5" name="Footer Placeholder 4"/>
          <p:cNvSpPr>
            <a:spLocks noGrp="1"/>
          </p:cNvSpPr>
          <p:nvPr>
            <p:ph type="ftr" sz="quarter" idx="11"/>
          </p:nvPr>
        </p:nvSpPr>
        <p:spPr/>
        <p:txBody>
          <a:bodyPr/>
          <a:lstStyle/>
          <a:p>
            <a:endParaRPr lang="vi-VN"/>
          </a:p>
        </p:txBody>
      </p:sp>
      <p:sp>
        <p:nvSpPr>
          <p:cNvPr id="6" name="Slide Number Placeholder 5"/>
          <p:cNvSpPr>
            <a:spLocks noGrp="1"/>
          </p:cNvSpPr>
          <p:nvPr>
            <p:ph type="sldNum" sz="quarter" idx="12"/>
          </p:nvPr>
        </p:nvSpPr>
        <p:spPr/>
        <p:txBody>
          <a:bodyPr/>
          <a:lstStyle/>
          <a:p>
            <a:fld id="{0F55362F-94E6-4D7A-A900-7048A2AEE23C}" type="slidenum">
              <a:rPr lang="vi-VN" smtClean="0"/>
            </a:fld>
            <a:endParaRPr lang="vi-VN"/>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endParaRPr lang="en-US" sz="8000" dirty="0">
              <a:solidFill>
                <a:schemeClr val="tx1"/>
              </a:solidFill>
              <a:effectLst/>
            </a:endParaRP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endParaRPr lang="en-US" sz="8000" dirty="0">
              <a:solidFill>
                <a:schemeClr val="tx1"/>
              </a:solidFill>
              <a:effectLst/>
            </a:endParaRP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5CAFCB40-DA06-406B-A038-D1ACAB143BD3}" type="datetimeFigureOut">
              <a:rPr lang="vi-VN" smtClean="0"/>
            </a:fld>
            <a:endParaRPr lang="vi-VN"/>
          </a:p>
        </p:txBody>
      </p:sp>
      <p:sp>
        <p:nvSpPr>
          <p:cNvPr id="5" name="Footer Placeholder 4"/>
          <p:cNvSpPr>
            <a:spLocks noGrp="1"/>
          </p:cNvSpPr>
          <p:nvPr>
            <p:ph type="ftr" sz="quarter" idx="11"/>
          </p:nvPr>
        </p:nvSpPr>
        <p:spPr/>
        <p:txBody>
          <a:bodyPr/>
          <a:lstStyle/>
          <a:p>
            <a:endParaRPr lang="vi-VN"/>
          </a:p>
        </p:txBody>
      </p:sp>
      <p:sp>
        <p:nvSpPr>
          <p:cNvPr id="6" name="Slide Number Placeholder 5"/>
          <p:cNvSpPr>
            <a:spLocks noGrp="1"/>
          </p:cNvSpPr>
          <p:nvPr>
            <p:ph type="sldNum" sz="quarter" idx="12"/>
          </p:nvPr>
        </p:nvSpPr>
        <p:spPr/>
        <p:txBody>
          <a:bodyPr/>
          <a:lstStyle/>
          <a:p>
            <a:fld id="{0F55362F-94E6-4D7A-A900-7048A2AEE23C}" type="slidenum">
              <a:rPr lang="vi-VN" smtClean="0"/>
            </a:fld>
            <a:endParaRPr lang="vi-VN"/>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fld id="{5CAFCB40-DA06-406B-A038-D1ACAB143BD3}" type="datetimeFigureOut">
              <a:rPr lang="vi-VN" smtClean="0"/>
            </a:fld>
            <a:endParaRPr lang="vi-VN"/>
          </a:p>
        </p:txBody>
      </p:sp>
      <p:sp>
        <p:nvSpPr>
          <p:cNvPr id="5" name="Footer Placeholder 4"/>
          <p:cNvSpPr>
            <a:spLocks noGrp="1"/>
          </p:cNvSpPr>
          <p:nvPr>
            <p:ph type="ftr" sz="quarter" idx="11"/>
          </p:nvPr>
        </p:nvSpPr>
        <p:spPr/>
        <p:txBody>
          <a:bodyPr/>
          <a:lstStyle/>
          <a:p>
            <a:endParaRPr lang="vi-VN"/>
          </a:p>
        </p:txBody>
      </p:sp>
      <p:sp>
        <p:nvSpPr>
          <p:cNvPr id="6" name="Slide Number Placeholder 5"/>
          <p:cNvSpPr>
            <a:spLocks noGrp="1"/>
          </p:cNvSpPr>
          <p:nvPr>
            <p:ph type="sldNum" sz="quarter" idx="12"/>
          </p:nvPr>
        </p:nvSpPr>
        <p:spPr/>
        <p:txBody>
          <a:bodyPr/>
          <a:lstStyle/>
          <a:p>
            <a:fld id="{0F55362F-94E6-4D7A-A900-7048A2AEE23C}" type="slidenum">
              <a:rPr lang="vi-VN" smtClean="0"/>
            </a:fld>
            <a:endParaRPr lang="vi-VN"/>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fld id="{5CAFCB40-DA06-406B-A038-D1ACAB143BD3}" type="datetimeFigureOut">
              <a:rPr lang="vi-VN" smtClean="0"/>
            </a:fld>
            <a:endParaRPr lang="vi-VN"/>
          </a:p>
        </p:txBody>
      </p:sp>
      <p:sp>
        <p:nvSpPr>
          <p:cNvPr id="5" name="Footer Placeholder 4"/>
          <p:cNvSpPr>
            <a:spLocks noGrp="1"/>
          </p:cNvSpPr>
          <p:nvPr>
            <p:ph type="ftr" sz="quarter" idx="11"/>
          </p:nvPr>
        </p:nvSpPr>
        <p:spPr/>
        <p:txBody>
          <a:bodyPr/>
          <a:lstStyle/>
          <a:p>
            <a:endParaRPr lang="vi-VN"/>
          </a:p>
        </p:txBody>
      </p:sp>
      <p:sp>
        <p:nvSpPr>
          <p:cNvPr id="6" name="Slide Number Placeholder 5"/>
          <p:cNvSpPr>
            <a:spLocks noGrp="1"/>
          </p:cNvSpPr>
          <p:nvPr>
            <p:ph type="sldNum" sz="quarter" idx="12"/>
          </p:nvPr>
        </p:nvSpPr>
        <p:spPr/>
        <p:txBody>
          <a:bodyPr/>
          <a:lstStyle/>
          <a:p>
            <a:fld id="{0F55362F-94E6-4D7A-A900-7048A2AEE23C}" type="slidenum">
              <a:rPr lang="vi-VN" smtClean="0"/>
            </a:fld>
            <a:endParaRPr lang="vi-VN"/>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CAFCB40-DA06-406B-A038-D1ACAB143BD3}" type="datetimeFigureOut">
              <a:rPr lang="vi-VN" smtClean="0"/>
            </a:fld>
            <a:endParaRPr lang="vi-VN"/>
          </a:p>
        </p:txBody>
      </p:sp>
      <p:sp>
        <p:nvSpPr>
          <p:cNvPr id="5" name="Footer Placeholder 4"/>
          <p:cNvSpPr>
            <a:spLocks noGrp="1"/>
          </p:cNvSpPr>
          <p:nvPr>
            <p:ph type="ftr" sz="quarter" idx="11"/>
          </p:nvPr>
        </p:nvSpPr>
        <p:spPr/>
        <p:txBody>
          <a:bodyPr/>
          <a:lstStyle/>
          <a:p>
            <a:endParaRPr lang="vi-VN"/>
          </a:p>
        </p:txBody>
      </p:sp>
      <p:sp>
        <p:nvSpPr>
          <p:cNvPr id="6" name="Slide Number Placeholder 5"/>
          <p:cNvSpPr>
            <a:spLocks noGrp="1"/>
          </p:cNvSpPr>
          <p:nvPr>
            <p:ph type="sldNum" sz="quarter" idx="12"/>
          </p:nvPr>
        </p:nvSpPr>
        <p:spPr/>
        <p:txBody>
          <a:bodyPr/>
          <a:lstStyle/>
          <a:p>
            <a:fld id="{0F55362F-94E6-4D7A-A900-7048A2AEE23C}" type="slidenum">
              <a:rPr lang="vi-VN" smtClean="0"/>
            </a:fld>
            <a:endParaRPr lang="vi-V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Đầu trang của Phần">
    <p:spTree>
      <p:nvGrpSpPr>
        <p:cNvPr id="1" name=""/>
        <p:cNvGrpSpPr/>
        <p:nvPr/>
      </p:nvGrpSpPr>
      <p:grpSpPr>
        <a:xfrm>
          <a:off x="0" y="0"/>
          <a:ext cx="0" cy="0"/>
          <a:chOff x="0" y="0"/>
          <a:chExt cx="0" cy="0"/>
        </a:xfrm>
      </p:grpSpPr>
      <p:sp>
        <p:nvSpPr>
          <p:cNvPr id="2" name="Tiêu đề 1"/>
          <p:cNvSpPr>
            <a:spLocks noGrp="1"/>
          </p:cNvSpPr>
          <p:nvPr>
            <p:ph type="title" hasCustomPrompt="1"/>
          </p:nvPr>
        </p:nvSpPr>
        <p:spPr>
          <a:xfrm>
            <a:off x="831850" y="1709738"/>
            <a:ext cx="10515600" cy="2852737"/>
          </a:xfrm>
        </p:spPr>
        <p:txBody>
          <a:bodyPr anchor="b"/>
          <a:lstStyle>
            <a:lvl1pPr>
              <a:defRPr sz="6000"/>
            </a:lvl1pPr>
          </a:lstStyle>
          <a:p>
            <a:r>
              <a:rPr lang="vi-VN"/>
              <a:t>Bấm để sửa kiểu tiêu đề Bản cái</a:t>
            </a:r>
            <a:endParaRPr lang="vi-VN"/>
          </a:p>
        </p:txBody>
      </p:sp>
      <p:sp>
        <p:nvSpPr>
          <p:cNvPr id="3" name="Chỗ dành sẵn cho Văn bản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vi-VN"/>
              <a:t>Bấm để chỉnh sửa kiểu văn bản của Bản cái</a:t>
            </a:r>
            <a:endParaRPr lang="vi-VN"/>
          </a:p>
        </p:txBody>
      </p:sp>
      <p:sp>
        <p:nvSpPr>
          <p:cNvPr id="4" name="Chỗ dành sẵn cho Ngày tháng 3"/>
          <p:cNvSpPr>
            <a:spLocks noGrp="1"/>
          </p:cNvSpPr>
          <p:nvPr>
            <p:ph type="dt" sz="half" idx="10"/>
          </p:nvPr>
        </p:nvSpPr>
        <p:spPr/>
        <p:txBody>
          <a:bodyPr/>
          <a:lstStyle/>
          <a:p>
            <a:fld id="{5CAFCB40-DA06-406B-A038-D1ACAB143BD3}" type="datetimeFigureOut">
              <a:rPr lang="vi-VN" smtClean="0"/>
            </a:fld>
            <a:endParaRPr lang="vi-VN"/>
          </a:p>
        </p:txBody>
      </p:sp>
      <p:sp>
        <p:nvSpPr>
          <p:cNvPr id="5" name="Chỗ dành sẵn cho Chân trang 4"/>
          <p:cNvSpPr>
            <a:spLocks noGrp="1"/>
          </p:cNvSpPr>
          <p:nvPr>
            <p:ph type="ftr" sz="quarter" idx="11"/>
          </p:nvPr>
        </p:nvSpPr>
        <p:spPr/>
        <p:txBody>
          <a:bodyPr/>
          <a:lstStyle/>
          <a:p>
            <a:endParaRPr lang="vi-VN"/>
          </a:p>
        </p:txBody>
      </p:sp>
      <p:sp>
        <p:nvSpPr>
          <p:cNvPr id="6" name="Chỗ dành sẵn cho Số hiệu Bản chiếu 5"/>
          <p:cNvSpPr>
            <a:spLocks noGrp="1"/>
          </p:cNvSpPr>
          <p:nvPr>
            <p:ph type="sldNum" sz="quarter" idx="12"/>
          </p:nvPr>
        </p:nvSpPr>
        <p:spPr/>
        <p:txBody>
          <a:bodyPr/>
          <a:lstStyle/>
          <a:p>
            <a:fld id="{0F55362F-94E6-4D7A-A900-7048A2AEE23C}" type="slidenum">
              <a:rPr lang="vi-VN" smtClean="0"/>
            </a:fld>
            <a:endParaRPr lang="vi-VN"/>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fld id="{5CAFCB40-DA06-406B-A038-D1ACAB143BD3}" type="datetimeFigureOut">
              <a:rPr lang="vi-VN" smtClean="0"/>
            </a:fld>
            <a:endParaRPr lang="vi-VN"/>
          </a:p>
        </p:txBody>
      </p:sp>
      <p:sp>
        <p:nvSpPr>
          <p:cNvPr id="5" name="Footer Placeholder 4"/>
          <p:cNvSpPr>
            <a:spLocks noGrp="1"/>
          </p:cNvSpPr>
          <p:nvPr>
            <p:ph type="ftr" sz="quarter" idx="11"/>
          </p:nvPr>
        </p:nvSpPr>
        <p:spPr/>
        <p:txBody>
          <a:bodyPr/>
          <a:lstStyle/>
          <a:p>
            <a:endParaRPr lang="vi-VN"/>
          </a:p>
        </p:txBody>
      </p:sp>
      <p:sp>
        <p:nvSpPr>
          <p:cNvPr id="6" name="Slide Number Placeholder 5"/>
          <p:cNvSpPr>
            <a:spLocks noGrp="1"/>
          </p:cNvSpPr>
          <p:nvPr>
            <p:ph type="sldNum" sz="quarter" idx="12"/>
          </p:nvPr>
        </p:nvSpPr>
        <p:spPr/>
        <p:txBody>
          <a:bodyPr/>
          <a:lstStyle/>
          <a:p>
            <a:fld id="{0F55362F-94E6-4D7A-A900-7048A2AEE23C}" type="slidenum">
              <a:rPr lang="vi-VN" smtClean="0"/>
            </a:fld>
            <a:endParaRPr lang="vi-VN"/>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5CAFCB40-DA06-406B-A038-D1ACAB143BD3}" type="datetimeFigureOut">
              <a:rPr lang="vi-VN" smtClean="0"/>
            </a:fld>
            <a:endParaRPr lang="vi-VN"/>
          </a:p>
        </p:txBody>
      </p:sp>
      <p:sp>
        <p:nvSpPr>
          <p:cNvPr id="5" name="Footer Placeholder 4"/>
          <p:cNvSpPr>
            <a:spLocks noGrp="1"/>
          </p:cNvSpPr>
          <p:nvPr>
            <p:ph type="ftr" sz="quarter" idx="11"/>
          </p:nvPr>
        </p:nvSpPr>
        <p:spPr/>
        <p:txBody>
          <a:bodyPr/>
          <a:lstStyle/>
          <a:p>
            <a:endParaRPr lang="vi-VN"/>
          </a:p>
        </p:txBody>
      </p:sp>
      <p:sp>
        <p:nvSpPr>
          <p:cNvPr id="6" name="Slide Number Placeholder 5"/>
          <p:cNvSpPr>
            <a:spLocks noGrp="1"/>
          </p:cNvSpPr>
          <p:nvPr>
            <p:ph type="sldNum" sz="quarter" idx="12"/>
          </p:nvPr>
        </p:nvSpPr>
        <p:spPr/>
        <p:txBody>
          <a:bodyPr/>
          <a:lstStyle/>
          <a:p>
            <a:fld id="{0F55362F-94E6-4D7A-A900-7048A2AEE23C}" type="slidenum">
              <a:rPr lang="vi-VN" smtClean="0"/>
            </a:fld>
            <a:endParaRPr lang="vi-VN"/>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Date Placeholder 4"/>
          <p:cNvSpPr>
            <a:spLocks noGrp="1"/>
          </p:cNvSpPr>
          <p:nvPr>
            <p:ph type="dt" sz="half" idx="10"/>
          </p:nvPr>
        </p:nvSpPr>
        <p:spPr/>
        <p:txBody>
          <a:bodyPr/>
          <a:lstStyle/>
          <a:p>
            <a:fld id="{5CAFCB40-DA06-406B-A038-D1ACAB143BD3}" type="datetimeFigureOut">
              <a:rPr lang="vi-VN" smtClean="0"/>
            </a:fld>
            <a:endParaRPr lang="vi-VN"/>
          </a:p>
        </p:txBody>
      </p:sp>
      <p:sp>
        <p:nvSpPr>
          <p:cNvPr id="6" name="Footer Placeholder 5"/>
          <p:cNvSpPr>
            <a:spLocks noGrp="1"/>
          </p:cNvSpPr>
          <p:nvPr>
            <p:ph type="ftr" sz="quarter" idx="11"/>
          </p:nvPr>
        </p:nvSpPr>
        <p:spPr/>
        <p:txBody>
          <a:bodyPr/>
          <a:lstStyle/>
          <a:p>
            <a:endParaRPr lang="vi-VN"/>
          </a:p>
        </p:txBody>
      </p:sp>
      <p:sp>
        <p:nvSpPr>
          <p:cNvPr id="7" name="Slide Number Placeholder 6"/>
          <p:cNvSpPr>
            <a:spLocks noGrp="1"/>
          </p:cNvSpPr>
          <p:nvPr>
            <p:ph type="sldNum" sz="quarter" idx="12"/>
          </p:nvPr>
        </p:nvSpPr>
        <p:spPr/>
        <p:txBody>
          <a:bodyPr/>
          <a:lstStyle/>
          <a:p>
            <a:fld id="{0F55362F-94E6-4D7A-A900-7048A2AEE23C}" type="slidenum">
              <a:rPr lang="vi-VN" smtClean="0"/>
            </a:fld>
            <a:endParaRPr lang="vi-VN"/>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7" name="Date Placeholder 6"/>
          <p:cNvSpPr>
            <a:spLocks noGrp="1"/>
          </p:cNvSpPr>
          <p:nvPr>
            <p:ph type="dt" sz="half" idx="10"/>
          </p:nvPr>
        </p:nvSpPr>
        <p:spPr/>
        <p:txBody>
          <a:bodyPr/>
          <a:lstStyle/>
          <a:p>
            <a:fld id="{5CAFCB40-DA06-406B-A038-D1ACAB143BD3}" type="datetimeFigureOut">
              <a:rPr lang="vi-VN" smtClean="0"/>
            </a:fld>
            <a:endParaRPr lang="vi-VN"/>
          </a:p>
        </p:txBody>
      </p:sp>
      <p:sp>
        <p:nvSpPr>
          <p:cNvPr id="8" name="Footer Placeholder 7"/>
          <p:cNvSpPr>
            <a:spLocks noGrp="1"/>
          </p:cNvSpPr>
          <p:nvPr>
            <p:ph type="ftr" sz="quarter" idx="11"/>
          </p:nvPr>
        </p:nvSpPr>
        <p:spPr/>
        <p:txBody>
          <a:bodyPr/>
          <a:lstStyle/>
          <a:p>
            <a:endParaRPr lang="vi-VN"/>
          </a:p>
        </p:txBody>
      </p:sp>
      <p:sp>
        <p:nvSpPr>
          <p:cNvPr id="9" name="Slide Number Placeholder 8"/>
          <p:cNvSpPr>
            <a:spLocks noGrp="1"/>
          </p:cNvSpPr>
          <p:nvPr>
            <p:ph type="sldNum" sz="quarter" idx="12"/>
          </p:nvPr>
        </p:nvSpPr>
        <p:spPr/>
        <p:txBody>
          <a:bodyPr/>
          <a:lstStyle/>
          <a:p>
            <a:fld id="{0F55362F-94E6-4D7A-A900-7048A2AEE23C}" type="slidenum">
              <a:rPr lang="vi-VN" smtClean="0"/>
            </a:fld>
            <a:endParaRPr lang="vi-VN"/>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CAFCB40-DA06-406B-A038-D1ACAB143BD3}" type="datetimeFigureOut">
              <a:rPr lang="vi-VN" smtClean="0"/>
            </a:fld>
            <a:endParaRPr lang="vi-VN"/>
          </a:p>
        </p:txBody>
      </p:sp>
      <p:sp>
        <p:nvSpPr>
          <p:cNvPr id="4" name="Footer Placeholder 3"/>
          <p:cNvSpPr>
            <a:spLocks noGrp="1"/>
          </p:cNvSpPr>
          <p:nvPr>
            <p:ph type="ftr" sz="quarter" idx="11"/>
          </p:nvPr>
        </p:nvSpPr>
        <p:spPr/>
        <p:txBody>
          <a:bodyPr/>
          <a:lstStyle/>
          <a:p>
            <a:endParaRPr lang="vi-VN"/>
          </a:p>
        </p:txBody>
      </p:sp>
      <p:sp>
        <p:nvSpPr>
          <p:cNvPr id="5" name="Slide Number Placeholder 4"/>
          <p:cNvSpPr>
            <a:spLocks noGrp="1"/>
          </p:cNvSpPr>
          <p:nvPr>
            <p:ph type="sldNum" sz="quarter" idx="12"/>
          </p:nvPr>
        </p:nvSpPr>
        <p:spPr/>
        <p:txBody>
          <a:bodyPr/>
          <a:lstStyle/>
          <a:p>
            <a:fld id="{0F55362F-94E6-4D7A-A900-7048A2AEE23C}" type="slidenum">
              <a:rPr lang="vi-VN" smtClean="0"/>
            </a:fld>
            <a:endParaRPr lang="vi-VN"/>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CAFCB40-DA06-406B-A038-D1ACAB143BD3}" type="datetimeFigureOut">
              <a:rPr lang="vi-VN" smtClean="0"/>
            </a:fld>
            <a:endParaRPr lang="vi-VN"/>
          </a:p>
        </p:txBody>
      </p:sp>
      <p:sp>
        <p:nvSpPr>
          <p:cNvPr id="3" name="Footer Placeholder 2"/>
          <p:cNvSpPr>
            <a:spLocks noGrp="1"/>
          </p:cNvSpPr>
          <p:nvPr>
            <p:ph type="ftr" sz="quarter" idx="11"/>
          </p:nvPr>
        </p:nvSpPr>
        <p:spPr/>
        <p:txBody>
          <a:bodyPr/>
          <a:lstStyle/>
          <a:p>
            <a:endParaRPr lang="vi-VN"/>
          </a:p>
        </p:txBody>
      </p:sp>
      <p:sp>
        <p:nvSpPr>
          <p:cNvPr id="4" name="Slide Number Placeholder 3"/>
          <p:cNvSpPr>
            <a:spLocks noGrp="1"/>
          </p:cNvSpPr>
          <p:nvPr>
            <p:ph type="sldNum" sz="quarter" idx="12"/>
          </p:nvPr>
        </p:nvSpPr>
        <p:spPr/>
        <p:txBody>
          <a:bodyPr/>
          <a:lstStyle/>
          <a:p>
            <a:fld id="{0F55362F-94E6-4D7A-A900-7048A2AEE23C}" type="slidenum">
              <a:rPr lang="vi-VN" smtClean="0"/>
            </a:fld>
            <a:endParaRPr lang="vi-VN"/>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5CAFCB40-DA06-406B-A038-D1ACAB143BD3}" type="datetimeFigureOut">
              <a:rPr lang="vi-VN" smtClean="0"/>
            </a:fld>
            <a:endParaRPr lang="vi-VN"/>
          </a:p>
        </p:txBody>
      </p:sp>
      <p:sp>
        <p:nvSpPr>
          <p:cNvPr id="6" name="Footer Placeholder 5"/>
          <p:cNvSpPr>
            <a:spLocks noGrp="1"/>
          </p:cNvSpPr>
          <p:nvPr>
            <p:ph type="ftr" sz="quarter" idx="11"/>
          </p:nvPr>
        </p:nvSpPr>
        <p:spPr/>
        <p:txBody>
          <a:bodyPr/>
          <a:lstStyle/>
          <a:p>
            <a:endParaRPr lang="vi-VN"/>
          </a:p>
        </p:txBody>
      </p:sp>
      <p:sp>
        <p:nvSpPr>
          <p:cNvPr id="7" name="Slide Number Placeholder 6"/>
          <p:cNvSpPr>
            <a:spLocks noGrp="1"/>
          </p:cNvSpPr>
          <p:nvPr>
            <p:ph type="sldNum" sz="quarter" idx="12"/>
          </p:nvPr>
        </p:nvSpPr>
        <p:spPr/>
        <p:txBody>
          <a:bodyPr/>
          <a:lstStyle/>
          <a:p>
            <a:fld id="{0F55362F-94E6-4D7A-A900-7048A2AEE23C}" type="slidenum">
              <a:rPr lang="vi-VN" smtClean="0"/>
            </a:fld>
            <a:endParaRPr lang="vi-VN"/>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5CAFCB40-DA06-406B-A038-D1ACAB143BD3}" type="datetimeFigureOut">
              <a:rPr lang="vi-VN" smtClean="0"/>
            </a:fld>
            <a:endParaRPr lang="vi-VN"/>
          </a:p>
        </p:txBody>
      </p:sp>
      <p:sp>
        <p:nvSpPr>
          <p:cNvPr id="6" name="Footer Placeholder 5"/>
          <p:cNvSpPr>
            <a:spLocks noGrp="1"/>
          </p:cNvSpPr>
          <p:nvPr>
            <p:ph type="ftr" sz="quarter" idx="11"/>
          </p:nvPr>
        </p:nvSpPr>
        <p:spPr/>
        <p:txBody>
          <a:bodyPr/>
          <a:lstStyle/>
          <a:p>
            <a:endParaRPr lang="vi-VN"/>
          </a:p>
        </p:txBody>
      </p:sp>
      <p:sp>
        <p:nvSpPr>
          <p:cNvPr id="7" name="Slide Number Placeholder 6"/>
          <p:cNvSpPr>
            <a:spLocks noGrp="1"/>
          </p:cNvSpPr>
          <p:nvPr>
            <p:ph type="sldNum" sz="quarter" idx="12"/>
          </p:nvPr>
        </p:nvSpPr>
        <p:spPr/>
        <p:txBody>
          <a:bodyPr/>
          <a:lstStyle/>
          <a:p>
            <a:fld id="{0F55362F-94E6-4D7A-A900-7048A2AEE23C}" type="slidenum">
              <a:rPr lang="vi-VN" smtClean="0"/>
            </a:fld>
            <a:endParaRPr lang="vi-VN"/>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fld id="{5CAFCB40-DA06-406B-A038-D1ACAB143BD3}" type="datetimeFigureOut">
              <a:rPr lang="vi-VN" smtClean="0"/>
            </a:fld>
            <a:endParaRPr lang="vi-VN"/>
          </a:p>
        </p:txBody>
      </p:sp>
      <p:sp>
        <p:nvSpPr>
          <p:cNvPr id="5" name="Footer Placeholder 4"/>
          <p:cNvSpPr>
            <a:spLocks noGrp="1"/>
          </p:cNvSpPr>
          <p:nvPr>
            <p:ph type="ftr" sz="quarter" idx="11"/>
          </p:nvPr>
        </p:nvSpPr>
        <p:spPr/>
        <p:txBody>
          <a:bodyPr/>
          <a:lstStyle/>
          <a:p>
            <a:endParaRPr lang="vi-VN"/>
          </a:p>
        </p:txBody>
      </p:sp>
      <p:sp>
        <p:nvSpPr>
          <p:cNvPr id="6" name="Slide Number Placeholder 5"/>
          <p:cNvSpPr>
            <a:spLocks noGrp="1"/>
          </p:cNvSpPr>
          <p:nvPr>
            <p:ph type="sldNum" sz="quarter" idx="12"/>
          </p:nvPr>
        </p:nvSpPr>
        <p:spPr/>
        <p:txBody>
          <a:bodyPr/>
          <a:lstStyle/>
          <a:p>
            <a:fld id="{0F55362F-94E6-4D7A-A900-7048A2AEE23C}" type="slidenum">
              <a:rPr lang="vi-VN" smtClean="0"/>
            </a:fld>
            <a:endParaRPr lang="vi-VN"/>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fld id="{5CAFCB40-DA06-406B-A038-D1ACAB143BD3}" type="datetimeFigureOut">
              <a:rPr lang="vi-VN" smtClean="0"/>
            </a:fld>
            <a:endParaRPr lang="vi-VN"/>
          </a:p>
        </p:txBody>
      </p:sp>
      <p:sp>
        <p:nvSpPr>
          <p:cNvPr id="5" name="Footer Placeholder 4"/>
          <p:cNvSpPr>
            <a:spLocks noGrp="1"/>
          </p:cNvSpPr>
          <p:nvPr>
            <p:ph type="ftr" sz="quarter" idx="11"/>
          </p:nvPr>
        </p:nvSpPr>
        <p:spPr/>
        <p:txBody>
          <a:bodyPr/>
          <a:lstStyle/>
          <a:p>
            <a:endParaRPr lang="vi-VN"/>
          </a:p>
        </p:txBody>
      </p:sp>
      <p:sp>
        <p:nvSpPr>
          <p:cNvPr id="6" name="Slide Number Placeholder 5"/>
          <p:cNvSpPr>
            <a:spLocks noGrp="1"/>
          </p:cNvSpPr>
          <p:nvPr>
            <p:ph type="sldNum" sz="quarter" idx="12"/>
          </p:nvPr>
        </p:nvSpPr>
        <p:spPr/>
        <p:txBody>
          <a:bodyPr/>
          <a:lstStyle/>
          <a:p>
            <a:fld id="{0F55362F-94E6-4D7A-A900-7048A2AEE23C}" type="slidenum">
              <a:rPr lang="vi-VN" smtClean="0"/>
            </a:fld>
            <a:endParaRPr lang="vi-V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Hai Nội dung">
    <p:spTree>
      <p:nvGrpSpPr>
        <p:cNvPr id="1" name=""/>
        <p:cNvGrpSpPr/>
        <p:nvPr/>
      </p:nvGrpSpPr>
      <p:grpSpPr>
        <a:xfrm>
          <a:off x="0" y="0"/>
          <a:ext cx="0" cy="0"/>
          <a:chOff x="0" y="0"/>
          <a:chExt cx="0" cy="0"/>
        </a:xfrm>
      </p:grpSpPr>
      <p:sp>
        <p:nvSpPr>
          <p:cNvPr id="2" name="Tiêu đề 1"/>
          <p:cNvSpPr>
            <a:spLocks noGrp="1"/>
          </p:cNvSpPr>
          <p:nvPr>
            <p:ph type="title" hasCustomPrompt="1"/>
          </p:nvPr>
        </p:nvSpPr>
        <p:spPr/>
        <p:txBody>
          <a:bodyPr/>
          <a:lstStyle/>
          <a:p>
            <a:r>
              <a:rPr lang="vi-VN"/>
              <a:t>Bấm để sửa kiểu tiêu đề Bản cái</a:t>
            </a:r>
            <a:endParaRPr lang="vi-VN"/>
          </a:p>
        </p:txBody>
      </p:sp>
      <p:sp>
        <p:nvSpPr>
          <p:cNvPr id="3" name="Chỗ dành sẵn cho Nội dung 2"/>
          <p:cNvSpPr>
            <a:spLocks noGrp="1"/>
          </p:cNvSpPr>
          <p:nvPr>
            <p:ph sz="half" idx="1" hasCustomPrompt="1"/>
          </p:nvPr>
        </p:nvSpPr>
        <p:spPr>
          <a:xfrm>
            <a:off x="838200" y="1825625"/>
            <a:ext cx="5181600" cy="4351338"/>
          </a:xfrm>
        </p:spPr>
        <p:txBody>
          <a:bodyPr/>
          <a:lstStyle/>
          <a:p>
            <a:pPr lvl="0"/>
            <a:r>
              <a:rPr lang="vi-VN"/>
              <a:t>Bấm để chỉnh sửa kiểu văn bản của Bản cái</a:t>
            </a:r>
            <a:endParaRPr lang="vi-VN"/>
          </a:p>
          <a:p>
            <a:pPr lvl="1"/>
            <a:r>
              <a:rPr lang="vi-VN"/>
              <a:t>Mức hai</a:t>
            </a:r>
            <a:endParaRPr lang="vi-VN"/>
          </a:p>
          <a:p>
            <a:pPr lvl="2"/>
            <a:r>
              <a:rPr lang="vi-VN"/>
              <a:t>Mức ba</a:t>
            </a:r>
            <a:endParaRPr lang="vi-VN"/>
          </a:p>
          <a:p>
            <a:pPr lvl="3"/>
            <a:r>
              <a:rPr lang="vi-VN"/>
              <a:t>Mức bốn</a:t>
            </a:r>
            <a:endParaRPr lang="vi-VN"/>
          </a:p>
          <a:p>
            <a:pPr lvl="4"/>
            <a:r>
              <a:rPr lang="vi-VN"/>
              <a:t>Mức năm</a:t>
            </a:r>
            <a:endParaRPr lang="vi-VN"/>
          </a:p>
        </p:txBody>
      </p:sp>
      <p:sp>
        <p:nvSpPr>
          <p:cNvPr id="4" name="Chỗ dành sẵn cho Nội dung 3"/>
          <p:cNvSpPr>
            <a:spLocks noGrp="1"/>
          </p:cNvSpPr>
          <p:nvPr>
            <p:ph sz="half" idx="2" hasCustomPrompt="1"/>
          </p:nvPr>
        </p:nvSpPr>
        <p:spPr>
          <a:xfrm>
            <a:off x="6172200" y="1825625"/>
            <a:ext cx="5181600" cy="4351338"/>
          </a:xfrm>
        </p:spPr>
        <p:txBody>
          <a:bodyPr/>
          <a:lstStyle/>
          <a:p>
            <a:pPr lvl="0"/>
            <a:r>
              <a:rPr lang="vi-VN"/>
              <a:t>Bấm để chỉnh sửa kiểu văn bản của Bản cái</a:t>
            </a:r>
            <a:endParaRPr lang="vi-VN"/>
          </a:p>
          <a:p>
            <a:pPr lvl="1"/>
            <a:r>
              <a:rPr lang="vi-VN"/>
              <a:t>Mức hai</a:t>
            </a:r>
            <a:endParaRPr lang="vi-VN"/>
          </a:p>
          <a:p>
            <a:pPr lvl="2"/>
            <a:r>
              <a:rPr lang="vi-VN"/>
              <a:t>Mức ba</a:t>
            </a:r>
            <a:endParaRPr lang="vi-VN"/>
          </a:p>
          <a:p>
            <a:pPr lvl="3"/>
            <a:r>
              <a:rPr lang="vi-VN"/>
              <a:t>Mức bốn</a:t>
            </a:r>
            <a:endParaRPr lang="vi-VN"/>
          </a:p>
          <a:p>
            <a:pPr lvl="4"/>
            <a:r>
              <a:rPr lang="vi-VN"/>
              <a:t>Mức năm</a:t>
            </a:r>
            <a:endParaRPr lang="vi-VN"/>
          </a:p>
        </p:txBody>
      </p:sp>
      <p:sp>
        <p:nvSpPr>
          <p:cNvPr id="5" name="Chỗ dành sẵn cho Ngày tháng 4"/>
          <p:cNvSpPr>
            <a:spLocks noGrp="1"/>
          </p:cNvSpPr>
          <p:nvPr>
            <p:ph type="dt" sz="half" idx="10"/>
          </p:nvPr>
        </p:nvSpPr>
        <p:spPr/>
        <p:txBody>
          <a:bodyPr/>
          <a:lstStyle/>
          <a:p>
            <a:fld id="{5CAFCB40-DA06-406B-A038-D1ACAB143BD3}" type="datetimeFigureOut">
              <a:rPr lang="vi-VN" smtClean="0"/>
            </a:fld>
            <a:endParaRPr lang="vi-VN"/>
          </a:p>
        </p:txBody>
      </p:sp>
      <p:sp>
        <p:nvSpPr>
          <p:cNvPr id="6" name="Chỗ dành sẵn cho Chân trang 5"/>
          <p:cNvSpPr>
            <a:spLocks noGrp="1"/>
          </p:cNvSpPr>
          <p:nvPr>
            <p:ph type="ftr" sz="quarter" idx="11"/>
          </p:nvPr>
        </p:nvSpPr>
        <p:spPr/>
        <p:txBody>
          <a:bodyPr/>
          <a:lstStyle/>
          <a:p>
            <a:endParaRPr lang="vi-VN"/>
          </a:p>
        </p:txBody>
      </p:sp>
      <p:sp>
        <p:nvSpPr>
          <p:cNvPr id="7" name="Chỗ dành sẵn cho Số hiệu Bản chiếu 6"/>
          <p:cNvSpPr>
            <a:spLocks noGrp="1"/>
          </p:cNvSpPr>
          <p:nvPr>
            <p:ph type="sldNum" sz="quarter" idx="12"/>
          </p:nvPr>
        </p:nvSpPr>
        <p:spPr/>
        <p:txBody>
          <a:bodyPr/>
          <a:lstStyle/>
          <a:p>
            <a:fld id="{0F55362F-94E6-4D7A-A900-7048A2AEE23C}" type="slidenum">
              <a:rPr lang="vi-VN" smtClean="0"/>
            </a:fld>
            <a:endParaRPr lang="vi-VN"/>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 preserve="1">
  <p:cSld name="Tiêu đề Bản chiếu">
    <p:spTree>
      <p:nvGrpSpPr>
        <p:cNvPr id="1" name=""/>
        <p:cNvGrpSpPr/>
        <p:nvPr/>
      </p:nvGrpSpPr>
      <p:grpSpPr>
        <a:xfrm>
          <a:off x="0" y="0"/>
          <a:ext cx="0" cy="0"/>
          <a:chOff x="0" y="0"/>
          <a:chExt cx="0" cy="0"/>
        </a:xfrm>
      </p:grpSpPr>
      <p:sp>
        <p:nvSpPr>
          <p:cNvPr id="2" name="Tiêu đề 1"/>
          <p:cNvSpPr>
            <a:spLocks noGrp="1"/>
          </p:cNvSpPr>
          <p:nvPr>
            <p:ph type="ctrTitle" hasCustomPrompt="1"/>
          </p:nvPr>
        </p:nvSpPr>
        <p:spPr>
          <a:xfrm>
            <a:off x="1524000" y="1122363"/>
            <a:ext cx="9144000" cy="2387600"/>
          </a:xfrm>
        </p:spPr>
        <p:txBody>
          <a:bodyPr anchor="b"/>
          <a:lstStyle>
            <a:lvl1pPr algn="ctr">
              <a:defRPr sz="6000"/>
            </a:lvl1pPr>
          </a:lstStyle>
          <a:p>
            <a:r>
              <a:rPr lang="vi-VN"/>
              <a:t>Bấm để sửa kiểu tiêu đề Bản cái</a:t>
            </a:r>
            <a:endParaRPr lang="vi-VN"/>
          </a:p>
        </p:txBody>
      </p:sp>
      <p:sp>
        <p:nvSpPr>
          <p:cNvPr id="3" name="Tiêu đề phụ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vi-VN"/>
              <a:t>Bấm để chỉnh sửa kiểu tiêu đề phụ của Bản cái</a:t>
            </a:r>
            <a:endParaRPr lang="vi-VN"/>
          </a:p>
        </p:txBody>
      </p:sp>
      <p:sp>
        <p:nvSpPr>
          <p:cNvPr id="4" name="Chỗ dành sẵn cho Ngày tháng 3"/>
          <p:cNvSpPr>
            <a:spLocks noGrp="1"/>
          </p:cNvSpPr>
          <p:nvPr>
            <p:ph type="dt" sz="half" idx="10"/>
          </p:nvPr>
        </p:nvSpPr>
        <p:spPr/>
        <p:txBody>
          <a:bodyPr/>
          <a:lstStyle/>
          <a:p>
            <a:fld id="{5CAFCB40-DA06-406B-A038-D1ACAB143BD3}" type="datetimeFigureOut">
              <a:rPr lang="vi-VN" smtClean="0"/>
            </a:fld>
            <a:endParaRPr lang="vi-VN"/>
          </a:p>
        </p:txBody>
      </p:sp>
      <p:sp>
        <p:nvSpPr>
          <p:cNvPr id="5" name="Chỗ dành sẵn cho Chân trang 4"/>
          <p:cNvSpPr>
            <a:spLocks noGrp="1"/>
          </p:cNvSpPr>
          <p:nvPr>
            <p:ph type="ftr" sz="quarter" idx="11"/>
          </p:nvPr>
        </p:nvSpPr>
        <p:spPr/>
        <p:txBody>
          <a:bodyPr/>
          <a:lstStyle/>
          <a:p>
            <a:endParaRPr lang="vi-VN"/>
          </a:p>
        </p:txBody>
      </p:sp>
      <p:sp>
        <p:nvSpPr>
          <p:cNvPr id="6" name="Chỗ dành sẵn cho Số hiệu Bản chiếu 5"/>
          <p:cNvSpPr>
            <a:spLocks noGrp="1"/>
          </p:cNvSpPr>
          <p:nvPr>
            <p:ph type="sldNum" sz="quarter" idx="12"/>
          </p:nvPr>
        </p:nvSpPr>
        <p:spPr/>
        <p:txBody>
          <a:bodyPr/>
          <a:lstStyle/>
          <a:p>
            <a:fld id="{0F55362F-94E6-4D7A-A900-7048A2AEE23C}" type="slidenum">
              <a:rPr lang="vi-VN" smtClean="0"/>
            </a:fld>
            <a:endParaRPr lang="vi-VN"/>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 preserve="1">
  <p:cSld name="Tiêu đề và Nội dung">
    <p:spTree>
      <p:nvGrpSpPr>
        <p:cNvPr id="1" name=""/>
        <p:cNvGrpSpPr/>
        <p:nvPr/>
      </p:nvGrpSpPr>
      <p:grpSpPr>
        <a:xfrm>
          <a:off x="0" y="0"/>
          <a:ext cx="0" cy="0"/>
          <a:chOff x="0" y="0"/>
          <a:chExt cx="0" cy="0"/>
        </a:xfrm>
      </p:grpSpPr>
      <p:sp>
        <p:nvSpPr>
          <p:cNvPr id="2" name="Tiêu đề 1"/>
          <p:cNvSpPr>
            <a:spLocks noGrp="1"/>
          </p:cNvSpPr>
          <p:nvPr>
            <p:ph type="title" hasCustomPrompt="1"/>
          </p:nvPr>
        </p:nvSpPr>
        <p:spPr/>
        <p:txBody>
          <a:bodyPr/>
          <a:lstStyle/>
          <a:p>
            <a:r>
              <a:rPr lang="vi-VN"/>
              <a:t>Bấm để sửa kiểu tiêu đề Bản cái</a:t>
            </a:r>
            <a:endParaRPr lang="vi-VN"/>
          </a:p>
        </p:txBody>
      </p:sp>
      <p:sp>
        <p:nvSpPr>
          <p:cNvPr id="3" name="Chỗ dành sẵn cho Nội dung 2"/>
          <p:cNvSpPr>
            <a:spLocks noGrp="1"/>
          </p:cNvSpPr>
          <p:nvPr>
            <p:ph idx="1" hasCustomPrompt="1"/>
          </p:nvPr>
        </p:nvSpPr>
        <p:spPr/>
        <p:txBody>
          <a:bodyPr/>
          <a:lstStyle/>
          <a:p>
            <a:pPr lvl="0"/>
            <a:r>
              <a:rPr lang="vi-VN"/>
              <a:t>Bấm để chỉnh sửa kiểu văn bản của Bản cái</a:t>
            </a:r>
            <a:endParaRPr lang="vi-VN"/>
          </a:p>
          <a:p>
            <a:pPr lvl="1"/>
            <a:r>
              <a:rPr lang="vi-VN"/>
              <a:t>Mức hai</a:t>
            </a:r>
            <a:endParaRPr lang="vi-VN"/>
          </a:p>
          <a:p>
            <a:pPr lvl="2"/>
            <a:r>
              <a:rPr lang="vi-VN"/>
              <a:t>Mức ba</a:t>
            </a:r>
            <a:endParaRPr lang="vi-VN"/>
          </a:p>
          <a:p>
            <a:pPr lvl="3"/>
            <a:r>
              <a:rPr lang="vi-VN"/>
              <a:t>Mức bốn</a:t>
            </a:r>
            <a:endParaRPr lang="vi-VN"/>
          </a:p>
          <a:p>
            <a:pPr lvl="4"/>
            <a:r>
              <a:rPr lang="vi-VN"/>
              <a:t>Mức năm</a:t>
            </a:r>
            <a:endParaRPr lang="vi-VN"/>
          </a:p>
        </p:txBody>
      </p:sp>
      <p:sp>
        <p:nvSpPr>
          <p:cNvPr id="4" name="Chỗ dành sẵn cho Ngày tháng 3"/>
          <p:cNvSpPr>
            <a:spLocks noGrp="1"/>
          </p:cNvSpPr>
          <p:nvPr>
            <p:ph type="dt" sz="half" idx="10"/>
          </p:nvPr>
        </p:nvSpPr>
        <p:spPr/>
        <p:txBody>
          <a:bodyPr/>
          <a:lstStyle/>
          <a:p>
            <a:fld id="{5CAFCB40-DA06-406B-A038-D1ACAB143BD3}" type="datetimeFigureOut">
              <a:rPr lang="vi-VN" smtClean="0"/>
            </a:fld>
            <a:endParaRPr lang="vi-VN"/>
          </a:p>
        </p:txBody>
      </p:sp>
      <p:sp>
        <p:nvSpPr>
          <p:cNvPr id="5" name="Chỗ dành sẵn cho Chân trang 4"/>
          <p:cNvSpPr>
            <a:spLocks noGrp="1"/>
          </p:cNvSpPr>
          <p:nvPr>
            <p:ph type="ftr" sz="quarter" idx="11"/>
          </p:nvPr>
        </p:nvSpPr>
        <p:spPr/>
        <p:txBody>
          <a:bodyPr/>
          <a:lstStyle/>
          <a:p>
            <a:endParaRPr lang="vi-VN"/>
          </a:p>
        </p:txBody>
      </p:sp>
      <p:sp>
        <p:nvSpPr>
          <p:cNvPr id="6" name="Chỗ dành sẵn cho Số hiệu Bản chiếu 5"/>
          <p:cNvSpPr>
            <a:spLocks noGrp="1"/>
          </p:cNvSpPr>
          <p:nvPr>
            <p:ph type="sldNum" sz="quarter" idx="12"/>
          </p:nvPr>
        </p:nvSpPr>
        <p:spPr/>
        <p:txBody>
          <a:bodyPr/>
          <a:lstStyle/>
          <a:p>
            <a:fld id="{0F55362F-94E6-4D7A-A900-7048A2AEE23C}" type="slidenum">
              <a:rPr lang="vi-VN" smtClean="0"/>
            </a:fld>
            <a:endParaRPr lang="vi-VN"/>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secHead" preserve="1">
  <p:cSld name="Đầu trang của Phần">
    <p:spTree>
      <p:nvGrpSpPr>
        <p:cNvPr id="1" name=""/>
        <p:cNvGrpSpPr/>
        <p:nvPr/>
      </p:nvGrpSpPr>
      <p:grpSpPr>
        <a:xfrm>
          <a:off x="0" y="0"/>
          <a:ext cx="0" cy="0"/>
          <a:chOff x="0" y="0"/>
          <a:chExt cx="0" cy="0"/>
        </a:xfrm>
      </p:grpSpPr>
      <p:sp>
        <p:nvSpPr>
          <p:cNvPr id="2" name="Tiêu đề 1"/>
          <p:cNvSpPr>
            <a:spLocks noGrp="1"/>
          </p:cNvSpPr>
          <p:nvPr>
            <p:ph type="title" hasCustomPrompt="1"/>
          </p:nvPr>
        </p:nvSpPr>
        <p:spPr>
          <a:xfrm>
            <a:off x="831850" y="1709738"/>
            <a:ext cx="10515600" cy="2852737"/>
          </a:xfrm>
        </p:spPr>
        <p:txBody>
          <a:bodyPr anchor="b"/>
          <a:lstStyle>
            <a:lvl1pPr>
              <a:defRPr sz="6000"/>
            </a:lvl1pPr>
          </a:lstStyle>
          <a:p>
            <a:r>
              <a:rPr lang="vi-VN"/>
              <a:t>Bấm để sửa kiểu tiêu đề Bản cái</a:t>
            </a:r>
            <a:endParaRPr lang="vi-VN"/>
          </a:p>
        </p:txBody>
      </p:sp>
      <p:sp>
        <p:nvSpPr>
          <p:cNvPr id="3" name="Chỗ dành sẵn cho Văn bản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vi-VN"/>
              <a:t>Bấm để chỉnh sửa kiểu văn bản của Bản cái</a:t>
            </a:r>
            <a:endParaRPr lang="vi-VN"/>
          </a:p>
        </p:txBody>
      </p:sp>
      <p:sp>
        <p:nvSpPr>
          <p:cNvPr id="4" name="Chỗ dành sẵn cho Ngày tháng 3"/>
          <p:cNvSpPr>
            <a:spLocks noGrp="1"/>
          </p:cNvSpPr>
          <p:nvPr>
            <p:ph type="dt" sz="half" idx="10"/>
          </p:nvPr>
        </p:nvSpPr>
        <p:spPr/>
        <p:txBody>
          <a:bodyPr/>
          <a:lstStyle/>
          <a:p>
            <a:fld id="{5CAFCB40-DA06-406B-A038-D1ACAB143BD3}" type="datetimeFigureOut">
              <a:rPr lang="vi-VN" smtClean="0"/>
            </a:fld>
            <a:endParaRPr lang="vi-VN"/>
          </a:p>
        </p:txBody>
      </p:sp>
      <p:sp>
        <p:nvSpPr>
          <p:cNvPr id="5" name="Chỗ dành sẵn cho Chân trang 4"/>
          <p:cNvSpPr>
            <a:spLocks noGrp="1"/>
          </p:cNvSpPr>
          <p:nvPr>
            <p:ph type="ftr" sz="quarter" idx="11"/>
          </p:nvPr>
        </p:nvSpPr>
        <p:spPr/>
        <p:txBody>
          <a:bodyPr/>
          <a:lstStyle/>
          <a:p>
            <a:endParaRPr lang="vi-VN"/>
          </a:p>
        </p:txBody>
      </p:sp>
      <p:sp>
        <p:nvSpPr>
          <p:cNvPr id="6" name="Chỗ dành sẵn cho Số hiệu Bản chiếu 5"/>
          <p:cNvSpPr>
            <a:spLocks noGrp="1"/>
          </p:cNvSpPr>
          <p:nvPr>
            <p:ph type="sldNum" sz="quarter" idx="12"/>
          </p:nvPr>
        </p:nvSpPr>
        <p:spPr/>
        <p:txBody>
          <a:bodyPr/>
          <a:lstStyle/>
          <a:p>
            <a:fld id="{0F55362F-94E6-4D7A-A900-7048A2AEE23C}" type="slidenum">
              <a:rPr lang="vi-VN" smtClean="0"/>
            </a:fld>
            <a:endParaRPr lang="vi-VN"/>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 preserve="1">
  <p:cSld name="Hai Nội dung">
    <p:spTree>
      <p:nvGrpSpPr>
        <p:cNvPr id="1" name=""/>
        <p:cNvGrpSpPr/>
        <p:nvPr/>
      </p:nvGrpSpPr>
      <p:grpSpPr>
        <a:xfrm>
          <a:off x="0" y="0"/>
          <a:ext cx="0" cy="0"/>
          <a:chOff x="0" y="0"/>
          <a:chExt cx="0" cy="0"/>
        </a:xfrm>
      </p:grpSpPr>
      <p:sp>
        <p:nvSpPr>
          <p:cNvPr id="2" name="Tiêu đề 1"/>
          <p:cNvSpPr>
            <a:spLocks noGrp="1"/>
          </p:cNvSpPr>
          <p:nvPr>
            <p:ph type="title" hasCustomPrompt="1"/>
          </p:nvPr>
        </p:nvSpPr>
        <p:spPr/>
        <p:txBody>
          <a:bodyPr/>
          <a:lstStyle/>
          <a:p>
            <a:r>
              <a:rPr lang="vi-VN"/>
              <a:t>Bấm để sửa kiểu tiêu đề Bản cái</a:t>
            </a:r>
            <a:endParaRPr lang="vi-VN"/>
          </a:p>
        </p:txBody>
      </p:sp>
      <p:sp>
        <p:nvSpPr>
          <p:cNvPr id="3" name="Chỗ dành sẵn cho Nội dung 2"/>
          <p:cNvSpPr>
            <a:spLocks noGrp="1"/>
          </p:cNvSpPr>
          <p:nvPr>
            <p:ph sz="half" idx="1" hasCustomPrompt="1"/>
          </p:nvPr>
        </p:nvSpPr>
        <p:spPr>
          <a:xfrm>
            <a:off x="838200" y="1825625"/>
            <a:ext cx="5181600" cy="4351338"/>
          </a:xfrm>
        </p:spPr>
        <p:txBody>
          <a:bodyPr/>
          <a:lstStyle/>
          <a:p>
            <a:pPr lvl="0"/>
            <a:r>
              <a:rPr lang="vi-VN"/>
              <a:t>Bấm để chỉnh sửa kiểu văn bản của Bản cái</a:t>
            </a:r>
            <a:endParaRPr lang="vi-VN"/>
          </a:p>
          <a:p>
            <a:pPr lvl="1"/>
            <a:r>
              <a:rPr lang="vi-VN"/>
              <a:t>Mức hai</a:t>
            </a:r>
            <a:endParaRPr lang="vi-VN"/>
          </a:p>
          <a:p>
            <a:pPr lvl="2"/>
            <a:r>
              <a:rPr lang="vi-VN"/>
              <a:t>Mức ba</a:t>
            </a:r>
            <a:endParaRPr lang="vi-VN"/>
          </a:p>
          <a:p>
            <a:pPr lvl="3"/>
            <a:r>
              <a:rPr lang="vi-VN"/>
              <a:t>Mức bốn</a:t>
            </a:r>
            <a:endParaRPr lang="vi-VN"/>
          </a:p>
          <a:p>
            <a:pPr lvl="4"/>
            <a:r>
              <a:rPr lang="vi-VN"/>
              <a:t>Mức năm</a:t>
            </a:r>
            <a:endParaRPr lang="vi-VN"/>
          </a:p>
        </p:txBody>
      </p:sp>
      <p:sp>
        <p:nvSpPr>
          <p:cNvPr id="4" name="Chỗ dành sẵn cho Nội dung 3"/>
          <p:cNvSpPr>
            <a:spLocks noGrp="1"/>
          </p:cNvSpPr>
          <p:nvPr>
            <p:ph sz="half" idx="2" hasCustomPrompt="1"/>
          </p:nvPr>
        </p:nvSpPr>
        <p:spPr>
          <a:xfrm>
            <a:off x="6172200" y="1825625"/>
            <a:ext cx="5181600" cy="4351338"/>
          </a:xfrm>
        </p:spPr>
        <p:txBody>
          <a:bodyPr/>
          <a:lstStyle/>
          <a:p>
            <a:pPr lvl="0"/>
            <a:r>
              <a:rPr lang="vi-VN"/>
              <a:t>Bấm để chỉnh sửa kiểu văn bản của Bản cái</a:t>
            </a:r>
            <a:endParaRPr lang="vi-VN"/>
          </a:p>
          <a:p>
            <a:pPr lvl="1"/>
            <a:r>
              <a:rPr lang="vi-VN"/>
              <a:t>Mức hai</a:t>
            </a:r>
            <a:endParaRPr lang="vi-VN"/>
          </a:p>
          <a:p>
            <a:pPr lvl="2"/>
            <a:r>
              <a:rPr lang="vi-VN"/>
              <a:t>Mức ba</a:t>
            </a:r>
            <a:endParaRPr lang="vi-VN"/>
          </a:p>
          <a:p>
            <a:pPr lvl="3"/>
            <a:r>
              <a:rPr lang="vi-VN"/>
              <a:t>Mức bốn</a:t>
            </a:r>
            <a:endParaRPr lang="vi-VN"/>
          </a:p>
          <a:p>
            <a:pPr lvl="4"/>
            <a:r>
              <a:rPr lang="vi-VN"/>
              <a:t>Mức năm</a:t>
            </a:r>
            <a:endParaRPr lang="vi-VN"/>
          </a:p>
        </p:txBody>
      </p:sp>
      <p:sp>
        <p:nvSpPr>
          <p:cNvPr id="5" name="Chỗ dành sẵn cho Ngày tháng 4"/>
          <p:cNvSpPr>
            <a:spLocks noGrp="1"/>
          </p:cNvSpPr>
          <p:nvPr>
            <p:ph type="dt" sz="half" idx="10"/>
          </p:nvPr>
        </p:nvSpPr>
        <p:spPr/>
        <p:txBody>
          <a:bodyPr/>
          <a:lstStyle/>
          <a:p>
            <a:fld id="{5CAFCB40-DA06-406B-A038-D1ACAB143BD3}" type="datetimeFigureOut">
              <a:rPr lang="vi-VN" smtClean="0"/>
            </a:fld>
            <a:endParaRPr lang="vi-VN"/>
          </a:p>
        </p:txBody>
      </p:sp>
      <p:sp>
        <p:nvSpPr>
          <p:cNvPr id="6" name="Chỗ dành sẵn cho Chân trang 5"/>
          <p:cNvSpPr>
            <a:spLocks noGrp="1"/>
          </p:cNvSpPr>
          <p:nvPr>
            <p:ph type="ftr" sz="quarter" idx="11"/>
          </p:nvPr>
        </p:nvSpPr>
        <p:spPr/>
        <p:txBody>
          <a:bodyPr/>
          <a:lstStyle/>
          <a:p>
            <a:endParaRPr lang="vi-VN"/>
          </a:p>
        </p:txBody>
      </p:sp>
      <p:sp>
        <p:nvSpPr>
          <p:cNvPr id="7" name="Chỗ dành sẵn cho Số hiệu Bản chiếu 6"/>
          <p:cNvSpPr>
            <a:spLocks noGrp="1"/>
          </p:cNvSpPr>
          <p:nvPr>
            <p:ph type="sldNum" sz="quarter" idx="12"/>
          </p:nvPr>
        </p:nvSpPr>
        <p:spPr/>
        <p:txBody>
          <a:bodyPr/>
          <a:lstStyle/>
          <a:p>
            <a:fld id="{0F55362F-94E6-4D7A-A900-7048A2AEE23C}" type="slidenum">
              <a:rPr lang="vi-VN" smtClean="0"/>
            </a:fld>
            <a:endParaRPr lang="vi-VN"/>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woTxTwoObj" preserve="1">
  <p:cSld name="Phép so sánh">
    <p:spTree>
      <p:nvGrpSpPr>
        <p:cNvPr id="1" name=""/>
        <p:cNvGrpSpPr/>
        <p:nvPr/>
      </p:nvGrpSpPr>
      <p:grpSpPr>
        <a:xfrm>
          <a:off x="0" y="0"/>
          <a:ext cx="0" cy="0"/>
          <a:chOff x="0" y="0"/>
          <a:chExt cx="0" cy="0"/>
        </a:xfrm>
      </p:grpSpPr>
      <p:sp>
        <p:nvSpPr>
          <p:cNvPr id="2" name="Tiêu đề 1"/>
          <p:cNvSpPr>
            <a:spLocks noGrp="1"/>
          </p:cNvSpPr>
          <p:nvPr>
            <p:ph type="title" hasCustomPrompt="1"/>
          </p:nvPr>
        </p:nvSpPr>
        <p:spPr>
          <a:xfrm>
            <a:off x="839788" y="365125"/>
            <a:ext cx="10515600" cy="1325563"/>
          </a:xfrm>
        </p:spPr>
        <p:txBody>
          <a:bodyPr/>
          <a:lstStyle/>
          <a:p>
            <a:r>
              <a:rPr lang="vi-VN"/>
              <a:t>Bấm để sửa kiểu tiêu đề Bản cái</a:t>
            </a:r>
            <a:endParaRPr lang="vi-VN"/>
          </a:p>
        </p:txBody>
      </p:sp>
      <p:sp>
        <p:nvSpPr>
          <p:cNvPr id="3" name="Chỗ dành sẵn cho Văn bản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vi-VN"/>
              <a:t>Bấm để chỉnh sửa kiểu văn bản của Bản cái</a:t>
            </a:r>
            <a:endParaRPr lang="vi-VN"/>
          </a:p>
        </p:txBody>
      </p:sp>
      <p:sp>
        <p:nvSpPr>
          <p:cNvPr id="4" name="Chỗ dành sẵn cho Nội dung 3"/>
          <p:cNvSpPr>
            <a:spLocks noGrp="1"/>
          </p:cNvSpPr>
          <p:nvPr>
            <p:ph sz="half" idx="2" hasCustomPrompt="1"/>
          </p:nvPr>
        </p:nvSpPr>
        <p:spPr>
          <a:xfrm>
            <a:off x="839788" y="2505075"/>
            <a:ext cx="5157787" cy="3684588"/>
          </a:xfrm>
        </p:spPr>
        <p:txBody>
          <a:bodyPr/>
          <a:lstStyle/>
          <a:p>
            <a:pPr lvl="0"/>
            <a:r>
              <a:rPr lang="vi-VN"/>
              <a:t>Bấm để chỉnh sửa kiểu văn bản của Bản cái</a:t>
            </a:r>
            <a:endParaRPr lang="vi-VN"/>
          </a:p>
          <a:p>
            <a:pPr lvl="1"/>
            <a:r>
              <a:rPr lang="vi-VN"/>
              <a:t>Mức hai</a:t>
            </a:r>
            <a:endParaRPr lang="vi-VN"/>
          </a:p>
          <a:p>
            <a:pPr lvl="2"/>
            <a:r>
              <a:rPr lang="vi-VN"/>
              <a:t>Mức ba</a:t>
            </a:r>
            <a:endParaRPr lang="vi-VN"/>
          </a:p>
          <a:p>
            <a:pPr lvl="3"/>
            <a:r>
              <a:rPr lang="vi-VN"/>
              <a:t>Mức bốn</a:t>
            </a:r>
            <a:endParaRPr lang="vi-VN"/>
          </a:p>
          <a:p>
            <a:pPr lvl="4"/>
            <a:r>
              <a:rPr lang="vi-VN"/>
              <a:t>Mức năm</a:t>
            </a:r>
            <a:endParaRPr lang="vi-VN"/>
          </a:p>
        </p:txBody>
      </p:sp>
      <p:sp>
        <p:nvSpPr>
          <p:cNvPr id="5" name="Chỗ dành sẵn cho Văn bản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vi-VN"/>
              <a:t>Bấm để chỉnh sửa kiểu văn bản của Bản cái</a:t>
            </a:r>
            <a:endParaRPr lang="vi-VN"/>
          </a:p>
        </p:txBody>
      </p:sp>
      <p:sp>
        <p:nvSpPr>
          <p:cNvPr id="6" name="Chỗ dành sẵn cho Nội dung 5"/>
          <p:cNvSpPr>
            <a:spLocks noGrp="1"/>
          </p:cNvSpPr>
          <p:nvPr>
            <p:ph sz="quarter" idx="4" hasCustomPrompt="1"/>
          </p:nvPr>
        </p:nvSpPr>
        <p:spPr>
          <a:xfrm>
            <a:off x="6172200" y="2505075"/>
            <a:ext cx="5183188" cy="3684588"/>
          </a:xfrm>
        </p:spPr>
        <p:txBody>
          <a:bodyPr/>
          <a:lstStyle/>
          <a:p>
            <a:pPr lvl="0"/>
            <a:r>
              <a:rPr lang="vi-VN"/>
              <a:t>Bấm để chỉnh sửa kiểu văn bản của Bản cái</a:t>
            </a:r>
            <a:endParaRPr lang="vi-VN"/>
          </a:p>
          <a:p>
            <a:pPr lvl="1"/>
            <a:r>
              <a:rPr lang="vi-VN"/>
              <a:t>Mức hai</a:t>
            </a:r>
            <a:endParaRPr lang="vi-VN"/>
          </a:p>
          <a:p>
            <a:pPr lvl="2"/>
            <a:r>
              <a:rPr lang="vi-VN"/>
              <a:t>Mức ba</a:t>
            </a:r>
            <a:endParaRPr lang="vi-VN"/>
          </a:p>
          <a:p>
            <a:pPr lvl="3"/>
            <a:r>
              <a:rPr lang="vi-VN"/>
              <a:t>Mức bốn</a:t>
            </a:r>
            <a:endParaRPr lang="vi-VN"/>
          </a:p>
          <a:p>
            <a:pPr lvl="4"/>
            <a:r>
              <a:rPr lang="vi-VN"/>
              <a:t>Mức năm</a:t>
            </a:r>
            <a:endParaRPr lang="vi-VN"/>
          </a:p>
        </p:txBody>
      </p:sp>
      <p:sp>
        <p:nvSpPr>
          <p:cNvPr id="7" name="Chỗ dành sẵn cho Ngày tháng 6"/>
          <p:cNvSpPr>
            <a:spLocks noGrp="1"/>
          </p:cNvSpPr>
          <p:nvPr>
            <p:ph type="dt" sz="half" idx="10"/>
          </p:nvPr>
        </p:nvSpPr>
        <p:spPr/>
        <p:txBody>
          <a:bodyPr/>
          <a:lstStyle/>
          <a:p>
            <a:fld id="{5CAFCB40-DA06-406B-A038-D1ACAB143BD3}" type="datetimeFigureOut">
              <a:rPr lang="vi-VN" smtClean="0"/>
            </a:fld>
            <a:endParaRPr lang="vi-VN"/>
          </a:p>
        </p:txBody>
      </p:sp>
      <p:sp>
        <p:nvSpPr>
          <p:cNvPr id="8" name="Chỗ dành sẵn cho Chân trang 7"/>
          <p:cNvSpPr>
            <a:spLocks noGrp="1"/>
          </p:cNvSpPr>
          <p:nvPr>
            <p:ph type="ftr" sz="quarter" idx="11"/>
          </p:nvPr>
        </p:nvSpPr>
        <p:spPr/>
        <p:txBody>
          <a:bodyPr/>
          <a:lstStyle/>
          <a:p>
            <a:endParaRPr lang="vi-VN"/>
          </a:p>
        </p:txBody>
      </p:sp>
      <p:sp>
        <p:nvSpPr>
          <p:cNvPr id="9" name="Chỗ dành sẵn cho Số hiệu Bản chiếu 8"/>
          <p:cNvSpPr>
            <a:spLocks noGrp="1"/>
          </p:cNvSpPr>
          <p:nvPr>
            <p:ph type="sldNum" sz="quarter" idx="12"/>
          </p:nvPr>
        </p:nvSpPr>
        <p:spPr/>
        <p:txBody>
          <a:bodyPr/>
          <a:lstStyle/>
          <a:p>
            <a:fld id="{0F55362F-94E6-4D7A-A900-7048A2AEE23C}" type="slidenum">
              <a:rPr lang="vi-VN" smtClean="0"/>
            </a:fld>
            <a:endParaRPr lang="vi-VN"/>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Only" preserve="1">
  <p:cSld name="Chỉ Tiêu đề">
    <p:spTree>
      <p:nvGrpSpPr>
        <p:cNvPr id="1" name=""/>
        <p:cNvGrpSpPr/>
        <p:nvPr/>
      </p:nvGrpSpPr>
      <p:grpSpPr>
        <a:xfrm>
          <a:off x="0" y="0"/>
          <a:ext cx="0" cy="0"/>
          <a:chOff x="0" y="0"/>
          <a:chExt cx="0" cy="0"/>
        </a:xfrm>
      </p:grpSpPr>
      <p:sp>
        <p:nvSpPr>
          <p:cNvPr id="2" name="Tiêu đề 1"/>
          <p:cNvSpPr>
            <a:spLocks noGrp="1"/>
          </p:cNvSpPr>
          <p:nvPr>
            <p:ph type="title" hasCustomPrompt="1"/>
          </p:nvPr>
        </p:nvSpPr>
        <p:spPr/>
        <p:txBody>
          <a:bodyPr/>
          <a:lstStyle/>
          <a:p>
            <a:r>
              <a:rPr lang="vi-VN"/>
              <a:t>Bấm để sửa kiểu tiêu đề Bản cái</a:t>
            </a:r>
            <a:endParaRPr lang="vi-VN"/>
          </a:p>
        </p:txBody>
      </p:sp>
      <p:sp>
        <p:nvSpPr>
          <p:cNvPr id="3" name="Chỗ dành sẵn cho Ngày tháng 2"/>
          <p:cNvSpPr>
            <a:spLocks noGrp="1"/>
          </p:cNvSpPr>
          <p:nvPr>
            <p:ph type="dt" sz="half" idx="10"/>
          </p:nvPr>
        </p:nvSpPr>
        <p:spPr/>
        <p:txBody>
          <a:bodyPr/>
          <a:lstStyle/>
          <a:p>
            <a:fld id="{5CAFCB40-DA06-406B-A038-D1ACAB143BD3}" type="datetimeFigureOut">
              <a:rPr lang="vi-VN" smtClean="0"/>
            </a:fld>
            <a:endParaRPr lang="vi-VN"/>
          </a:p>
        </p:txBody>
      </p:sp>
      <p:sp>
        <p:nvSpPr>
          <p:cNvPr id="4" name="Chỗ dành sẵn cho Chân trang 3"/>
          <p:cNvSpPr>
            <a:spLocks noGrp="1"/>
          </p:cNvSpPr>
          <p:nvPr>
            <p:ph type="ftr" sz="quarter" idx="11"/>
          </p:nvPr>
        </p:nvSpPr>
        <p:spPr/>
        <p:txBody>
          <a:bodyPr/>
          <a:lstStyle/>
          <a:p>
            <a:endParaRPr lang="vi-VN"/>
          </a:p>
        </p:txBody>
      </p:sp>
      <p:sp>
        <p:nvSpPr>
          <p:cNvPr id="5" name="Chỗ dành sẵn cho Số hiệu Bản chiếu 4"/>
          <p:cNvSpPr>
            <a:spLocks noGrp="1"/>
          </p:cNvSpPr>
          <p:nvPr>
            <p:ph type="sldNum" sz="quarter" idx="12"/>
          </p:nvPr>
        </p:nvSpPr>
        <p:spPr/>
        <p:txBody>
          <a:bodyPr/>
          <a:lstStyle/>
          <a:p>
            <a:fld id="{0F55362F-94E6-4D7A-A900-7048A2AEE23C}" type="slidenum">
              <a:rPr lang="vi-VN" smtClean="0"/>
            </a:fld>
            <a:endParaRPr lang="vi-VN"/>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blank" preserve="1">
  <p:cSld name="Trống">
    <p:spTree>
      <p:nvGrpSpPr>
        <p:cNvPr id="1" name=""/>
        <p:cNvGrpSpPr/>
        <p:nvPr/>
      </p:nvGrpSpPr>
      <p:grpSpPr>
        <a:xfrm>
          <a:off x="0" y="0"/>
          <a:ext cx="0" cy="0"/>
          <a:chOff x="0" y="0"/>
          <a:chExt cx="0" cy="0"/>
        </a:xfrm>
      </p:grpSpPr>
      <p:sp>
        <p:nvSpPr>
          <p:cNvPr id="2" name="Chỗ dành sẵn cho Ngày tháng 1"/>
          <p:cNvSpPr>
            <a:spLocks noGrp="1"/>
          </p:cNvSpPr>
          <p:nvPr>
            <p:ph type="dt" sz="half" idx="10"/>
          </p:nvPr>
        </p:nvSpPr>
        <p:spPr/>
        <p:txBody>
          <a:bodyPr/>
          <a:lstStyle/>
          <a:p>
            <a:fld id="{5CAFCB40-DA06-406B-A038-D1ACAB143BD3}" type="datetimeFigureOut">
              <a:rPr lang="vi-VN" smtClean="0"/>
            </a:fld>
            <a:endParaRPr lang="vi-VN"/>
          </a:p>
        </p:txBody>
      </p:sp>
      <p:sp>
        <p:nvSpPr>
          <p:cNvPr id="3" name="Chỗ dành sẵn cho Chân trang 2"/>
          <p:cNvSpPr>
            <a:spLocks noGrp="1"/>
          </p:cNvSpPr>
          <p:nvPr>
            <p:ph type="ftr" sz="quarter" idx="11"/>
          </p:nvPr>
        </p:nvSpPr>
        <p:spPr/>
        <p:txBody>
          <a:bodyPr/>
          <a:lstStyle/>
          <a:p>
            <a:endParaRPr lang="vi-VN"/>
          </a:p>
        </p:txBody>
      </p:sp>
      <p:sp>
        <p:nvSpPr>
          <p:cNvPr id="4" name="Chỗ dành sẵn cho Số hiệu Bản chiếu 3"/>
          <p:cNvSpPr>
            <a:spLocks noGrp="1"/>
          </p:cNvSpPr>
          <p:nvPr>
            <p:ph type="sldNum" sz="quarter" idx="12"/>
          </p:nvPr>
        </p:nvSpPr>
        <p:spPr/>
        <p:txBody>
          <a:bodyPr/>
          <a:lstStyle/>
          <a:p>
            <a:fld id="{0F55362F-94E6-4D7A-A900-7048A2AEE23C}" type="slidenum">
              <a:rPr lang="vi-VN" smtClean="0"/>
            </a:fld>
            <a:endParaRPr lang="vi-VN"/>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Tx" preserve="1">
  <p:cSld name="Nội dung với Chú thích">
    <p:spTree>
      <p:nvGrpSpPr>
        <p:cNvPr id="1" name=""/>
        <p:cNvGrpSpPr/>
        <p:nvPr/>
      </p:nvGrpSpPr>
      <p:grpSpPr>
        <a:xfrm>
          <a:off x="0" y="0"/>
          <a:ext cx="0" cy="0"/>
          <a:chOff x="0" y="0"/>
          <a:chExt cx="0" cy="0"/>
        </a:xfrm>
      </p:grpSpPr>
      <p:sp>
        <p:nvSpPr>
          <p:cNvPr id="2" name="Tiêu đề 1"/>
          <p:cNvSpPr>
            <a:spLocks noGrp="1"/>
          </p:cNvSpPr>
          <p:nvPr>
            <p:ph type="title" hasCustomPrompt="1"/>
          </p:nvPr>
        </p:nvSpPr>
        <p:spPr>
          <a:xfrm>
            <a:off x="839788" y="457200"/>
            <a:ext cx="3932237" cy="1600200"/>
          </a:xfrm>
        </p:spPr>
        <p:txBody>
          <a:bodyPr anchor="b"/>
          <a:lstStyle>
            <a:lvl1pPr>
              <a:defRPr sz="3200"/>
            </a:lvl1pPr>
          </a:lstStyle>
          <a:p>
            <a:r>
              <a:rPr lang="vi-VN"/>
              <a:t>Bấm để sửa kiểu tiêu đề Bản cái</a:t>
            </a:r>
            <a:endParaRPr lang="vi-VN"/>
          </a:p>
        </p:txBody>
      </p:sp>
      <p:sp>
        <p:nvSpPr>
          <p:cNvPr id="3" name="Chỗ dành sẵn cho Nội dung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vi-VN"/>
              <a:t>Bấm để chỉnh sửa kiểu văn bản của Bản cái</a:t>
            </a:r>
            <a:endParaRPr lang="vi-VN"/>
          </a:p>
          <a:p>
            <a:pPr lvl="1"/>
            <a:r>
              <a:rPr lang="vi-VN"/>
              <a:t>Mức hai</a:t>
            </a:r>
            <a:endParaRPr lang="vi-VN"/>
          </a:p>
          <a:p>
            <a:pPr lvl="2"/>
            <a:r>
              <a:rPr lang="vi-VN"/>
              <a:t>Mức ba</a:t>
            </a:r>
            <a:endParaRPr lang="vi-VN"/>
          </a:p>
          <a:p>
            <a:pPr lvl="3"/>
            <a:r>
              <a:rPr lang="vi-VN"/>
              <a:t>Mức bốn</a:t>
            </a:r>
            <a:endParaRPr lang="vi-VN"/>
          </a:p>
          <a:p>
            <a:pPr lvl="4"/>
            <a:r>
              <a:rPr lang="vi-VN"/>
              <a:t>Mức năm</a:t>
            </a:r>
            <a:endParaRPr lang="vi-VN"/>
          </a:p>
        </p:txBody>
      </p:sp>
      <p:sp>
        <p:nvSpPr>
          <p:cNvPr id="4" name="Chỗ dành sẵn cho Văn bản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vi-VN"/>
              <a:t>Bấm để chỉnh sửa kiểu văn bản của Bản cái</a:t>
            </a:r>
            <a:endParaRPr lang="vi-VN"/>
          </a:p>
        </p:txBody>
      </p:sp>
      <p:sp>
        <p:nvSpPr>
          <p:cNvPr id="5" name="Chỗ dành sẵn cho Ngày tháng 4"/>
          <p:cNvSpPr>
            <a:spLocks noGrp="1"/>
          </p:cNvSpPr>
          <p:nvPr>
            <p:ph type="dt" sz="half" idx="10"/>
          </p:nvPr>
        </p:nvSpPr>
        <p:spPr/>
        <p:txBody>
          <a:bodyPr/>
          <a:lstStyle/>
          <a:p>
            <a:fld id="{5CAFCB40-DA06-406B-A038-D1ACAB143BD3}" type="datetimeFigureOut">
              <a:rPr lang="vi-VN" smtClean="0"/>
            </a:fld>
            <a:endParaRPr lang="vi-VN"/>
          </a:p>
        </p:txBody>
      </p:sp>
      <p:sp>
        <p:nvSpPr>
          <p:cNvPr id="6" name="Chỗ dành sẵn cho Chân trang 5"/>
          <p:cNvSpPr>
            <a:spLocks noGrp="1"/>
          </p:cNvSpPr>
          <p:nvPr>
            <p:ph type="ftr" sz="quarter" idx="11"/>
          </p:nvPr>
        </p:nvSpPr>
        <p:spPr/>
        <p:txBody>
          <a:bodyPr/>
          <a:lstStyle/>
          <a:p>
            <a:endParaRPr lang="vi-VN"/>
          </a:p>
        </p:txBody>
      </p:sp>
      <p:sp>
        <p:nvSpPr>
          <p:cNvPr id="7" name="Chỗ dành sẵn cho Số hiệu Bản chiếu 6"/>
          <p:cNvSpPr>
            <a:spLocks noGrp="1"/>
          </p:cNvSpPr>
          <p:nvPr>
            <p:ph type="sldNum" sz="quarter" idx="12"/>
          </p:nvPr>
        </p:nvSpPr>
        <p:spPr/>
        <p:txBody>
          <a:bodyPr/>
          <a:lstStyle/>
          <a:p>
            <a:fld id="{0F55362F-94E6-4D7A-A900-7048A2AEE23C}" type="slidenum">
              <a:rPr lang="vi-VN" smtClean="0"/>
            </a:fld>
            <a:endParaRPr lang="vi-VN"/>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picTx" preserve="1">
  <p:cSld name="Ảnh với Chú thích">
    <p:spTree>
      <p:nvGrpSpPr>
        <p:cNvPr id="1" name=""/>
        <p:cNvGrpSpPr/>
        <p:nvPr/>
      </p:nvGrpSpPr>
      <p:grpSpPr>
        <a:xfrm>
          <a:off x="0" y="0"/>
          <a:ext cx="0" cy="0"/>
          <a:chOff x="0" y="0"/>
          <a:chExt cx="0" cy="0"/>
        </a:xfrm>
      </p:grpSpPr>
      <p:sp>
        <p:nvSpPr>
          <p:cNvPr id="2" name="Tiêu đề 1"/>
          <p:cNvSpPr>
            <a:spLocks noGrp="1"/>
          </p:cNvSpPr>
          <p:nvPr>
            <p:ph type="title" hasCustomPrompt="1"/>
          </p:nvPr>
        </p:nvSpPr>
        <p:spPr>
          <a:xfrm>
            <a:off x="839788" y="457200"/>
            <a:ext cx="3932237" cy="1600200"/>
          </a:xfrm>
        </p:spPr>
        <p:txBody>
          <a:bodyPr anchor="b"/>
          <a:lstStyle>
            <a:lvl1pPr>
              <a:defRPr sz="3200"/>
            </a:lvl1pPr>
          </a:lstStyle>
          <a:p>
            <a:r>
              <a:rPr lang="vi-VN"/>
              <a:t>Bấm để sửa kiểu tiêu đề Bản cái</a:t>
            </a:r>
            <a:endParaRPr lang="vi-VN"/>
          </a:p>
        </p:txBody>
      </p:sp>
      <p:sp>
        <p:nvSpPr>
          <p:cNvPr id="3" name="Chỗ dành sẵn cho Hình ảnh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vi-VN"/>
          </a:p>
        </p:txBody>
      </p:sp>
      <p:sp>
        <p:nvSpPr>
          <p:cNvPr id="4" name="Chỗ dành sẵn cho Văn bản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vi-VN"/>
              <a:t>Bấm để chỉnh sửa kiểu văn bản của Bản cái</a:t>
            </a:r>
            <a:endParaRPr lang="vi-VN"/>
          </a:p>
        </p:txBody>
      </p:sp>
      <p:sp>
        <p:nvSpPr>
          <p:cNvPr id="5" name="Chỗ dành sẵn cho Ngày tháng 4"/>
          <p:cNvSpPr>
            <a:spLocks noGrp="1"/>
          </p:cNvSpPr>
          <p:nvPr>
            <p:ph type="dt" sz="half" idx="10"/>
          </p:nvPr>
        </p:nvSpPr>
        <p:spPr/>
        <p:txBody>
          <a:bodyPr/>
          <a:lstStyle/>
          <a:p>
            <a:fld id="{5CAFCB40-DA06-406B-A038-D1ACAB143BD3}" type="datetimeFigureOut">
              <a:rPr lang="vi-VN" smtClean="0"/>
            </a:fld>
            <a:endParaRPr lang="vi-VN"/>
          </a:p>
        </p:txBody>
      </p:sp>
      <p:sp>
        <p:nvSpPr>
          <p:cNvPr id="6" name="Chỗ dành sẵn cho Chân trang 5"/>
          <p:cNvSpPr>
            <a:spLocks noGrp="1"/>
          </p:cNvSpPr>
          <p:nvPr>
            <p:ph type="ftr" sz="quarter" idx="11"/>
          </p:nvPr>
        </p:nvSpPr>
        <p:spPr/>
        <p:txBody>
          <a:bodyPr/>
          <a:lstStyle/>
          <a:p>
            <a:endParaRPr lang="vi-VN"/>
          </a:p>
        </p:txBody>
      </p:sp>
      <p:sp>
        <p:nvSpPr>
          <p:cNvPr id="7" name="Chỗ dành sẵn cho Số hiệu Bản chiếu 6"/>
          <p:cNvSpPr>
            <a:spLocks noGrp="1"/>
          </p:cNvSpPr>
          <p:nvPr>
            <p:ph type="sldNum" sz="quarter" idx="12"/>
          </p:nvPr>
        </p:nvSpPr>
        <p:spPr/>
        <p:txBody>
          <a:bodyPr/>
          <a:lstStyle/>
          <a:p>
            <a:fld id="{0F55362F-94E6-4D7A-A900-7048A2AEE23C}" type="slidenum">
              <a:rPr lang="vi-VN" smtClean="0"/>
            </a:fld>
            <a:endParaRPr lang="vi-VN"/>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vertTx" preserve="1">
  <p:cSld name="Tiêu đề và Văn bản Dọc">
    <p:spTree>
      <p:nvGrpSpPr>
        <p:cNvPr id="1" name=""/>
        <p:cNvGrpSpPr/>
        <p:nvPr/>
      </p:nvGrpSpPr>
      <p:grpSpPr>
        <a:xfrm>
          <a:off x="0" y="0"/>
          <a:ext cx="0" cy="0"/>
          <a:chOff x="0" y="0"/>
          <a:chExt cx="0" cy="0"/>
        </a:xfrm>
      </p:grpSpPr>
      <p:sp>
        <p:nvSpPr>
          <p:cNvPr id="2" name="Tiêu đề 1"/>
          <p:cNvSpPr>
            <a:spLocks noGrp="1"/>
          </p:cNvSpPr>
          <p:nvPr>
            <p:ph type="title" hasCustomPrompt="1"/>
          </p:nvPr>
        </p:nvSpPr>
        <p:spPr/>
        <p:txBody>
          <a:bodyPr/>
          <a:lstStyle/>
          <a:p>
            <a:r>
              <a:rPr lang="vi-VN"/>
              <a:t>Bấm để sửa kiểu tiêu đề Bản cái</a:t>
            </a:r>
            <a:endParaRPr lang="vi-VN"/>
          </a:p>
        </p:txBody>
      </p:sp>
      <p:sp>
        <p:nvSpPr>
          <p:cNvPr id="3" name="Chỗ dành sẵn cho Văn bản Dọc 2"/>
          <p:cNvSpPr>
            <a:spLocks noGrp="1"/>
          </p:cNvSpPr>
          <p:nvPr>
            <p:ph type="body" orient="vert" idx="1" hasCustomPrompt="1"/>
          </p:nvPr>
        </p:nvSpPr>
        <p:spPr/>
        <p:txBody>
          <a:bodyPr vert="eaVert"/>
          <a:lstStyle/>
          <a:p>
            <a:pPr lvl="0"/>
            <a:r>
              <a:rPr lang="vi-VN"/>
              <a:t>Bấm để chỉnh sửa kiểu văn bản của Bản cái</a:t>
            </a:r>
            <a:endParaRPr lang="vi-VN"/>
          </a:p>
          <a:p>
            <a:pPr lvl="1"/>
            <a:r>
              <a:rPr lang="vi-VN"/>
              <a:t>Mức hai</a:t>
            </a:r>
            <a:endParaRPr lang="vi-VN"/>
          </a:p>
          <a:p>
            <a:pPr lvl="2"/>
            <a:r>
              <a:rPr lang="vi-VN"/>
              <a:t>Mức ba</a:t>
            </a:r>
            <a:endParaRPr lang="vi-VN"/>
          </a:p>
          <a:p>
            <a:pPr lvl="3"/>
            <a:r>
              <a:rPr lang="vi-VN"/>
              <a:t>Mức bốn</a:t>
            </a:r>
            <a:endParaRPr lang="vi-VN"/>
          </a:p>
          <a:p>
            <a:pPr lvl="4"/>
            <a:r>
              <a:rPr lang="vi-VN"/>
              <a:t>Mức năm</a:t>
            </a:r>
            <a:endParaRPr lang="vi-VN"/>
          </a:p>
        </p:txBody>
      </p:sp>
      <p:sp>
        <p:nvSpPr>
          <p:cNvPr id="4" name="Chỗ dành sẵn cho Ngày tháng 3"/>
          <p:cNvSpPr>
            <a:spLocks noGrp="1"/>
          </p:cNvSpPr>
          <p:nvPr>
            <p:ph type="dt" sz="half" idx="10"/>
          </p:nvPr>
        </p:nvSpPr>
        <p:spPr/>
        <p:txBody>
          <a:bodyPr/>
          <a:lstStyle/>
          <a:p>
            <a:fld id="{5CAFCB40-DA06-406B-A038-D1ACAB143BD3}" type="datetimeFigureOut">
              <a:rPr lang="vi-VN" smtClean="0"/>
            </a:fld>
            <a:endParaRPr lang="vi-VN"/>
          </a:p>
        </p:txBody>
      </p:sp>
      <p:sp>
        <p:nvSpPr>
          <p:cNvPr id="5" name="Chỗ dành sẵn cho Chân trang 4"/>
          <p:cNvSpPr>
            <a:spLocks noGrp="1"/>
          </p:cNvSpPr>
          <p:nvPr>
            <p:ph type="ftr" sz="quarter" idx="11"/>
          </p:nvPr>
        </p:nvSpPr>
        <p:spPr/>
        <p:txBody>
          <a:bodyPr/>
          <a:lstStyle/>
          <a:p>
            <a:endParaRPr lang="vi-VN"/>
          </a:p>
        </p:txBody>
      </p:sp>
      <p:sp>
        <p:nvSpPr>
          <p:cNvPr id="6" name="Chỗ dành sẵn cho Số hiệu Bản chiếu 5"/>
          <p:cNvSpPr>
            <a:spLocks noGrp="1"/>
          </p:cNvSpPr>
          <p:nvPr>
            <p:ph type="sldNum" sz="quarter" idx="12"/>
          </p:nvPr>
        </p:nvSpPr>
        <p:spPr/>
        <p:txBody>
          <a:bodyPr/>
          <a:lstStyle/>
          <a:p>
            <a:fld id="{0F55362F-94E6-4D7A-A900-7048A2AEE23C}" type="slidenum">
              <a:rPr lang="vi-VN" smtClean="0"/>
            </a:fld>
            <a:endParaRPr lang="vi-V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Phép so sánh">
    <p:spTree>
      <p:nvGrpSpPr>
        <p:cNvPr id="1" name=""/>
        <p:cNvGrpSpPr/>
        <p:nvPr/>
      </p:nvGrpSpPr>
      <p:grpSpPr>
        <a:xfrm>
          <a:off x="0" y="0"/>
          <a:ext cx="0" cy="0"/>
          <a:chOff x="0" y="0"/>
          <a:chExt cx="0" cy="0"/>
        </a:xfrm>
      </p:grpSpPr>
      <p:sp>
        <p:nvSpPr>
          <p:cNvPr id="2" name="Tiêu đề 1"/>
          <p:cNvSpPr>
            <a:spLocks noGrp="1"/>
          </p:cNvSpPr>
          <p:nvPr>
            <p:ph type="title" hasCustomPrompt="1"/>
          </p:nvPr>
        </p:nvSpPr>
        <p:spPr>
          <a:xfrm>
            <a:off x="839788" y="365125"/>
            <a:ext cx="10515600" cy="1325563"/>
          </a:xfrm>
        </p:spPr>
        <p:txBody>
          <a:bodyPr/>
          <a:lstStyle/>
          <a:p>
            <a:r>
              <a:rPr lang="vi-VN"/>
              <a:t>Bấm để sửa kiểu tiêu đề Bản cái</a:t>
            </a:r>
            <a:endParaRPr lang="vi-VN"/>
          </a:p>
        </p:txBody>
      </p:sp>
      <p:sp>
        <p:nvSpPr>
          <p:cNvPr id="3" name="Chỗ dành sẵn cho Văn bản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vi-VN"/>
              <a:t>Bấm để chỉnh sửa kiểu văn bản của Bản cái</a:t>
            </a:r>
            <a:endParaRPr lang="vi-VN"/>
          </a:p>
        </p:txBody>
      </p:sp>
      <p:sp>
        <p:nvSpPr>
          <p:cNvPr id="4" name="Chỗ dành sẵn cho Nội dung 3"/>
          <p:cNvSpPr>
            <a:spLocks noGrp="1"/>
          </p:cNvSpPr>
          <p:nvPr>
            <p:ph sz="half" idx="2" hasCustomPrompt="1"/>
          </p:nvPr>
        </p:nvSpPr>
        <p:spPr>
          <a:xfrm>
            <a:off x="839788" y="2505075"/>
            <a:ext cx="5157787" cy="3684588"/>
          </a:xfrm>
        </p:spPr>
        <p:txBody>
          <a:bodyPr/>
          <a:lstStyle/>
          <a:p>
            <a:pPr lvl="0"/>
            <a:r>
              <a:rPr lang="vi-VN"/>
              <a:t>Bấm để chỉnh sửa kiểu văn bản của Bản cái</a:t>
            </a:r>
            <a:endParaRPr lang="vi-VN"/>
          </a:p>
          <a:p>
            <a:pPr lvl="1"/>
            <a:r>
              <a:rPr lang="vi-VN"/>
              <a:t>Mức hai</a:t>
            </a:r>
            <a:endParaRPr lang="vi-VN"/>
          </a:p>
          <a:p>
            <a:pPr lvl="2"/>
            <a:r>
              <a:rPr lang="vi-VN"/>
              <a:t>Mức ba</a:t>
            </a:r>
            <a:endParaRPr lang="vi-VN"/>
          </a:p>
          <a:p>
            <a:pPr lvl="3"/>
            <a:r>
              <a:rPr lang="vi-VN"/>
              <a:t>Mức bốn</a:t>
            </a:r>
            <a:endParaRPr lang="vi-VN"/>
          </a:p>
          <a:p>
            <a:pPr lvl="4"/>
            <a:r>
              <a:rPr lang="vi-VN"/>
              <a:t>Mức năm</a:t>
            </a:r>
            <a:endParaRPr lang="vi-VN"/>
          </a:p>
        </p:txBody>
      </p:sp>
      <p:sp>
        <p:nvSpPr>
          <p:cNvPr id="5" name="Chỗ dành sẵn cho Văn bản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vi-VN"/>
              <a:t>Bấm để chỉnh sửa kiểu văn bản của Bản cái</a:t>
            </a:r>
            <a:endParaRPr lang="vi-VN"/>
          </a:p>
        </p:txBody>
      </p:sp>
      <p:sp>
        <p:nvSpPr>
          <p:cNvPr id="6" name="Chỗ dành sẵn cho Nội dung 5"/>
          <p:cNvSpPr>
            <a:spLocks noGrp="1"/>
          </p:cNvSpPr>
          <p:nvPr>
            <p:ph sz="quarter" idx="4" hasCustomPrompt="1"/>
          </p:nvPr>
        </p:nvSpPr>
        <p:spPr>
          <a:xfrm>
            <a:off x="6172200" y="2505075"/>
            <a:ext cx="5183188" cy="3684588"/>
          </a:xfrm>
        </p:spPr>
        <p:txBody>
          <a:bodyPr/>
          <a:lstStyle/>
          <a:p>
            <a:pPr lvl="0"/>
            <a:r>
              <a:rPr lang="vi-VN"/>
              <a:t>Bấm để chỉnh sửa kiểu văn bản của Bản cái</a:t>
            </a:r>
            <a:endParaRPr lang="vi-VN"/>
          </a:p>
          <a:p>
            <a:pPr lvl="1"/>
            <a:r>
              <a:rPr lang="vi-VN"/>
              <a:t>Mức hai</a:t>
            </a:r>
            <a:endParaRPr lang="vi-VN"/>
          </a:p>
          <a:p>
            <a:pPr lvl="2"/>
            <a:r>
              <a:rPr lang="vi-VN"/>
              <a:t>Mức ba</a:t>
            </a:r>
            <a:endParaRPr lang="vi-VN"/>
          </a:p>
          <a:p>
            <a:pPr lvl="3"/>
            <a:r>
              <a:rPr lang="vi-VN"/>
              <a:t>Mức bốn</a:t>
            </a:r>
            <a:endParaRPr lang="vi-VN"/>
          </a:p>
          <a:p>
            <a:pPr lvl="4"/>
            <a:r>
              <a:rPr lang="vi-VN"/>
              <a:t>Mức năm</a:t>
            </a:r>
            <a:endParaRPr lang="vi-VN"/>
          </a:p>
        </p:txBody>
      </p:sp>
      <p:sp>
        <p:nvSpPr>
          <p:cNvPr id="7" name="Chỗ dành sẵn cho Ngày tháng 6"/>
          <p:cNvSpPr>
            <a:spLocks noGrp="1"/>
          </p:cNvSpPr>
          <p:nvPr>
            <p:ph type="dt" sz="half" idx="10"/>
          </p:nvPr>
        </p:nvSpPr>
        <p:spPr/>
        <p:txBody>
          <a:bodyPr/>
          <a:lstStyle/>
          <a:p>
            <a:fld id="{5CAFCB40-DA06-406B-A038-D1ACAB143BD3}" type="datetimeFigureOut">
              <a:rPr lang="vi-VN" smtClean="0"/>
            </a:fld>
            <a:endParaRPr lang="vi-VN"/>
          </a:p>
        </p:txBody>
      </p:sp>
      <p:sp>
        <p:nvSpPr>
          <p:cNvPr id="8" name="Chỗ dành sẵn cho Chân trang 7"/>
          <p:cNvSpPr>
            <a:spLocks noGrp="1"/>
          </p:cNvSpPr>
          <p:nvPr>
            <p:ph type="ftr" sz="quarter" idx="11"/>
          </p:nvPr>
        </p:nvSpPr>
        <p:spPr/>
        <p:txBody>
          <a:bodyPr/>
          <a:lstStyle/>
          <a:p>
            <a:endParaRPr lang="vi-VN"/>
          </a:p>
        </p:txBody>
      </p:sp>
      <p:sp>
        <p:nvSpPr>
          <p:cNvPr id="9" name="Chỗ dành sẵn cho Số hiệu Bản chiếu 8"/>
          <p:cNvSpPr>
            <a:spLocks noGrp="1"/>
          </p:cNvSpPr>
          <p:nvPr>
            <p:ph type="sldNum" sz="quarter" idx="12"/>
          </p:nvPr>
        </p:nvSpPr>
        <p:spPr/>
        <p:txBody>
          <a:bodyPr/>
          <a:lstStyle/>
          <a:p>
            <a:fld id="{0F55362F-94E6-4D7A-A900-7048A2AEE23C}" type="slidenum">
              <a:rPr lang="vi-VN" smtClean="0"/>
            </a:fld>
            <a:endParaRPr lang="vi-VN"/>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vertTitleAndTx" preserve="1">
  <p:cSld name="Tiêu đề Dọc và Văn bản">
    <p:spTree>
      <p:nvGrpSpPr>
        <p:cNvPr id="1" name=""/>
        <p:cNvGrpSpPr/>
        <p:nvPr/>
      </p:nvGrpSpPr>
      <p:grpSpPr>
        <a:xfrm>
          <a:off x="0" y="0"/>
          <a:ext cx="0" cy="0"/>
          <a:chOff x="0" y="0"/>
          <a:chExt cx="0" cy="0"/>
        </a:xfrm>
      </p:grpSpPr>
      <p:sp>
        <p:nvSpPr>
          <p:cNvPr id="2" name="Tiêu đề Dọc 1"/>
          <p:cNvSpPr>
            <a:spLocks noGrp="1"/>
          </p:cNvSpPr>
          <p:nvPr>
            <p:ph type="title" orient="vert" hasCustomPrompt="1"/>
          </p:nvPr>
        </p:nvSpPr>
        <p:spPr>
          <a:xfrm>
            <a:off x="8724900" y="365125"/>
            <a:ext cx="2628900" cy="5811838"/>
          </a:xfrm>
        </p:spPr>
        <p:txBody>
          <a:bodyPr vert="eaVert"/>
          <a:lstStyle/>
          <a:p>
            <a:r>
              <a:rPr lang="vi-VN"/>
              <a:t>Bấm để sửa kiểu tiêu đề Bản cái</a:t>
            </a:r>
            <a:endParaRPr lang="vi-VN"/>
          </a:p>
        </p:txBody>
      </p:sp>
      <p:sp>
        <p:nvSpPr>
          <p:cNvPr id="3" name="Chỗ dành sẵn cho Văn bản Dọc 2"/>
          <p:cNvSpPr>
            <a:spLocks noGrp="1"/>
          </p:cNvSpPr>
          <p:nvPr>
            <p:ph type="body" orient="vert" idx="1" hasCustomPrompt="1"/>
          </p:nvPr>
        </p:nvSpPr>
        <p:spPr>
          <a:xfrm>
            <a:off x="838200" y="365125"/>
            <a:ext cx="7734300" cy="5811838"/>
          </a:xfrm>
        </p:spPr>
        <p:txBody>
          <a:bodyPr vert="eaVert"/>
          <a:lstStyle/>
          <a:p>
            <a:pPr lvl="0"/>
            <a:r>
              <a:rPr lang="vi-VN"/>
              <a:t>Bấm để chỉnh sửa kiểu văn bản của Bản cái</a:t>
            </a:r>
            <a:endParaRPr lang="vi-VN"/>
          </a:p>
          <a:p>
            <a:pPr lvl="1"/>
            <a:r>
              <a:rPr lang="vi-VN"/>
              <a:t>Mức hai</a:t>
            </a:r>
            <a:endParaRPr lang="vi-VN"/>
          </a:p>
          <a:p>
            <a:pPr lvl="2"/>
            <a:r>
              <a:rPr lang="vi-VN"/>
              <a:t>Mức ba</a:t>
            </a:r>
            <a:endParaRPr lang="vi-VN"/>
          </a:p>
          <a:p>
            <a:pPr lvl="3"/>
            <a:r>
              <a:rPr lang="vi-VN"/>
              <a:t>Mức bốn</a:t>
            </a:r>
            <a:endParaRPr lang="vi-VN"/>
          </a:p>
          <a:p>
            <a:pPr lvl="4"/>
            <a:r>
              <a:rPr lang="vi-VN"/>
              <a:t>Mức năm</a:t>
            </a:r>
            <a:endParaRPr lang="vi-VN"/>
          </a:p>
        </p:txBody>
      </p:sp>
      <p:sp>
        <p:nvSpPr>
          <p:cNvPr id="4" name="Chỗ dành sẵn cho Ngày tháng 3"/>
          <p:cNvSpPr>
            <a:spLocks noGrp="1"/>
          </p:cNvSpPr>
          <p:nvPr>
            <p:ph type="dt" sz="half" idx="10"/>
          </p:nvPr>
        </p:nvSpPr>
        <p:spPr/>
        <p:txBody>
          <a:bodyPr/>
          <a:lstStyle/>
          <a:p>
            <a:fld id="{5CAFCB40-DA06-406B-A038-D1ACAB143BD3}" type="datetimeFigureOut">
              <a:rPr lang="vi-VN" smtClean="0"/>
            </a:fld>
            <a:endParaRPr lang="vi-VN"/>
          </a:p>
        </p:txBody>
      </p:sp>
      <p:sp>
        <p:nvSpPr>
          <p:cNvPr id="5" name="Chỗ dành sẵn cho Chân trang 4"/>
          <p:cNvSpPr>
            <a:spLocks noGrp="1"/>
          </p:cNvSpPr>
          <p:nvPr>
            <p:ph type="ftr" sz="quarter" idx="11"/>
          </p:nvPr>
        </p:nvSpPr>
        <p:spPr/>
        <p:txBody>
          <a:bodyPr/>
          <a:lstStyle/>
          <a:p>
            <a:endParaRPr lang="vi-VN"/>
          </a:p>
        </p:txBody>
      </p:sp>
      <p:sp>
        <p:nvSpPr>
          <p:cNvPr id="6" name="Chỗ dành sẵn cho Số hiệu Bản chiếu 5"/>
          <p:cNvSpPr>
            <a:spLocks noGrp="1"/>
          </p:cNvSpPr>
          <p:nvPr>
            <p:ph type="sldNum" sz="quarter" idx="12"/>
          </p:nvPr>
        </p:nvSpPr>
        <p:spPr/>
        <p:txBody>
          <a:bodyPr/>
          <a:lstStyle/>
          <a:p>
            <a:fld id="{0F55362F-94E6-4D7A-A900-7048A2AEE23C}" type="slidenum">
              <a:rPr lang="vi-VN" smtClean="0"/>
            </a:fld>
            <a:endParaRPr lang="vi-V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Chỉ Tiêu đề">
    <p:spTree>
      <p:nvGrpSpPr>
        <p:cNvPr id="1" name=""/>
        <p:cNvGrpSpPr/>
        <p:nvPr/>
      </p:nvGrpSpPr>
      <p:grpSpPr>
        <a:xfrm>
          <a:off x="0" y="0"/>
          <a:ext cx="0" cy="0"/>
          <a:chOff x="0" y="0"/>
          <a:chExt cx="0" cy="0"/>
        </a:xfrm>
      </p:grpSpPr>
      <p:sp>
        <p:nvSpPr>
          <p:cNvPr id="2" name="Tiêu đề 1"/>
          <p:cNvSpPr>
            <a:spLocks noGrp="1"/>
          </p:cNvSpPr>
          <p:nvPr>
            <p:ph type="title" hasCustomPrompt="1"/>
          </p:nvPr>
        </p:nvSpPr>
        <p:spPr/>
        <p:txBody>
          <a:bodyPr/>
          <a:lstStyle/>
          <a:p>
            <a:r>
              <a:rPr lang="vi-VN"/>
              <a:t>Bấm để sửa kiểu tiêu đề Bản cái</a:t>
            </a:r>
            <a:endParaRPr lang="vi-VN"/>
          </a:p>
        </p:txBody>
      </p:sp>
      <p:sp>
        <p:nvSpPr>
          <p:cNvPr id="3" name="Chỗ dành sẵn cho Ngày tháng 2"/>
          <p:cNvSpPr>
            <a:spLocks noGrp="1"/>
          </p:cNvSpPr>
          <p:nvPr>
            <p:ph type="dt" sz="half" idx="10"/>
          </p:nvPr>
        </p:nvSpPr>
        <p:spPr/>
        <p:txBody>
          <a:bodyPr/>
          <a:lstStyle/>
          <a:p>
            <a:fld id="{5CAFCB40-DA06-406B-A038-D1ACAB143BD3}" type="datetimeFigureOut">
              <a:rPr lang="vi-VN" smtClean="0"/>
            </a:fld>
            <a:endParaRPr lang="vi-VN"/>
          </a:p>
        </p:txBody>
      </p:sp>
      <p:sp>
        <p:nvSpPr>
          <p:cNvPr id="4" name="Chỗ dành sẵn cho Chân trang 3"/>
          <p:cNvSpPr>
            <a:spLocks noGrp="1"/>
          </p:cNvSpPr>
          <p:nvPr>
            <p:ph type="ftr" sz="quarter" idx="11"/>
          </p:nvPr>
        </p:nvSpPr>
        <p:spPr/>
        <p:txBody>
          <a:bodyPr/>
          <a:lstStyle/>
          <a:p>
            <a:endParaRPr lang="vi-VN"/>
          </a:p>
        </p:txBody>
      </p:sp>
      <p:sp>
        <p:nvSpPr>
          <p:cNvPr id="5" name="Chỗ dành sẵn cho Số hiệu Bản chiếu 4"/>
          <p:cNvSpPr>
            <a:spLocks noGrp="1"/>
          </p:cNvSpPr>
          <p:nvPr>
            <p:ph type="sldNum" sz="quarter" idx="12"/>
          </p:nvPr>
        </p:nvSpPr>
        <p:spPr/>
        <p:txBody>
          <a:bodyPr/>
          <a:lstStyle/>
          <a:p>
            <a:fld id="{0F55362F-94E6-4D7A-A900-7048A2AEE23C}" type="slidenum">
              <a:rPr lang="vi-VN" smtClean="0"/>
            </a:fld>
            <a:endParaRPr lang="vi-V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Trống">
    <p:spTree>
      <p:nvGrpSpPr>
        <p:cNvPr id="1" name=""/>
        <p:cNvGrpSpPr/>
        <p:nvPr/>
      </p:nvGrpSpPr>
      <p:grpSpPr>
        <a:xfrm>
          <a:off x="0" y="0"/>
          <a:ext cx="0" cy="0"/>
          <a:chOff x="0" y="0"/>
          <a:chExt cx="0" cy="0"/>
        </a:xfrm>
      </p:grpSpPr>
      <p:sp>
        <p:nvSpPr>
          <p:cNvPr id="2" name="Chỗ dành sẵn cho Ngày tháng 1"/>
          <p:cNvSpPr>
            <a:spLocks noGrp="1"/>
          </p:cNvSpPr>
          <p:nvPr>
            <p:ph type="dt" sz="half" idx="10"/>
          </p:nvPr>
        </p:nvSpPr>
        <p:spPr/>
        <p:txBody>
          <a:bodyPr/>
          <a:lstStyle/>
          <a:p>
            <a:fld id="{5CAFCB40-DA06-406B-A038-D1ACAB143BD3}" type="datetimeFigureOut">
              <a:rPr lang="vi-VN" smtClean="0"/>
            </a:fld>
            <a:endParaRPr lang="vi-VN"/>
          </a:p>
        </p:txBody>
      </p:sp>
      <p:sp>
        <p:nvSpPr>
          <p:cNvPr id="3" name="Chỗ dành sẵn cho Chân trang 2"/>
          <p:cNvSpPr>
            <a:spLocks noGrp="1"/>
          </p:cNvSpPr>
          <p:nvPr>
            <p:ph type="ftr" sz="quarter" idx="11"/>
          </p:nvPr>
        </p:nvSpPr>
        <p:spPr/>
        <p:txBody>
          <a:bodyPr/>
          <a:lstStyle/>
          <a:p>
            <a:endParaRPr lang="vi-VN"/>
          </a:p>
        </p:txBody>
      </p:sp>
      <p:sp>
        <p:nvSpPr>
          <p:cNvPr id="4" name="Chỗ dành sẵn cho Số hiệu Bản chiếu 3"/>
          <p:cNvSpPr>
            <a:spLocks noGrp="1"/>
          </p:cNvSpPr>
          <p:nvPr>
            <p:ph type="sldNum" sz="quarter" idx="12"/>
          </p:nvPr>
        </p:nvSpPr>
        <p:spPr/>
        <p:txBody>
          <a:bodyPr/>
          <a:lstStyle/>
          <a:p>
            <a:fld id="{0F55362F-94E6-4D7A-A900-7048A2AEE23C}" type="slidenum">
              <a:rPr lang="vi-VN" smtClean="0"/>
            </a:fld>
            <a:endParaRPr lang="vi-V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Nội dung với Chú thích">
    <p:spTree>
      <p:nvGrpSpPr>
        <p:cNvPr id="1" name=""/>
        <p:cNvGrpSpPr/>
        <p:nvPr/>
      </p:nvGrpSpPr>
      <p:grpSpPr>
        <a:xfrm>
          <a:off x="0" y="0"/>
          <a:ext cx="0" cy="0"/>
          <a:chOff x="0" y="0"/>
          <a:chExt cx="0" cy="0"/>
        </a:xfrm>
      </p:grpSpPr>
      <p:sp>
        <p:nvSpPr>
          <p:cNvPr id="2" name="Tiêu đề 1"/>
          <p:cNvSpPr>
            <a:spLocks noGrp="1"/>
          </p:cNvSpPr>
          <p:nvPr>
            <p:ph type="title" hasCustomPrompt="1"/>
          </p:nvPr>
        </p:nvSpPr>
        <p:spPr>
          <a:xfrm>
            <a:off x="839788" y="457200"/>
            <a:ext cx="3932237" cy="1600200"/>
          </a:xfrm>
        </p:spPr>
        <p:txBody>
          <a:bodyPr anchor="b"/>
          <a:lstStyle>
            <a:lvl1pPr>
              <a:defRPr sz="3200"/>
            </a:lvl1pPr>
          </a:lstStyle>
          <a:p>
            <a:r>
              <a:rPr lang="vi-VN"/>
              <a:t>Bấm để sửa kiểu tiêu đề Bản cái</a:t>
            </a:r>
            <a:endParaRPr lang="vi-VN"/>
          </a:p>
        </p:txBody>
      </p:sp>
      <p:sp>
        <p:nvSpPr>
          <p:cNvPr id="3" name="Chỗ dành sẵn cho Nội dung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vi-VN"/>
              <a:t>Bấm để chỉnh sửa kiểu văn bản của Bản cái</a:t>
            </a:r>
            <a:endParaRPr lang="vi-VN"/>
          </a:p>
          <a:p>
            <a:pPr lvl="1"/>
            <a:r>
              <a:rPr lang="vi-VN"/>
              <a:t>Mức hai</a:t>
            </a:r>
            <a:endParaRPr lang="vi-VN"/>
          </a:p>
          <a:p>
            <a:pPr lvl="2"/>
            <a:r>
              <a:rPr lang="vi-VN"/>
              <a:t>Mức ba</a:t>
            </a:r>
            <a:endParaRPr lang="vi-VN"/>
          </a:p>
          <a:p>
            <a:pPr lvl="3"/>
            <a:r>
              <a:rPr lang="vi-VN"/>
              <a:t>Mức bốn</a:t>
            </a:r>
            <a:endParaRPr lang="vi-VN"/>
          </a:p>
          <a:p>
            <a:pPr lvl="4"/>
            <a:r>
              <a:rPr lang="vi-VN"/>
              <a:t>Mức năm</a:t>
            </a:r>
            <a:endParaRPr lang="vi-VN"/>
          </a:p>
        </p:txBody>
      </p:sp>
      <p:sp>
        <p:nvSpPr>
          <p:cNvPr id="4" name="Chỗ dành sẵn cho Văn bản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vi-VN"/>
              <a:t>Bấm để chỉnh sửa kiểu văn bản của Bản cái</a:t>
            </a:r>
            <a:endParaRPr lang="vi-VN"/>
          </a:p>
        </p:txBody>
      </p:sp>
      <p:sp>
        <p:nvSpPr>
          <p:cNvPr id="5" name="Chỗ dành sẵn cho Ngày tháng 4"/>
          <p:cNvSpPr>
            <a:spLocks noGrp="1"/>
          </p:cNvSpPr>
          <p:nvPr>
            <p:ph type="dt" sz="half" idx="10"/>
          </p:nvPr>
        </p:nvSpPr>
        <p:spPr/>
        <p:txBody>
          <a:bodyPr/>
          <a:lstStyle/>
          <a:p>
            <a:fld id="{5CAFCB40-DA06-406B-A038-D1ACAB143BD3}" type="datetimeFigureOut">
              <a:rPr lang="vi-VN" smtClean="0"/>
            </a:fld>
            <a:endParaRPr lang="vi-VN"/>
          </a:p>
        </p:txBody>
      </p:sp>
      <p:sp>
        <p:nvSpPr>
          <p:cNvPr id="6" name="Chỗ dành sẵn cho Chân trang 5"/>
          <p:cNvSpPr>
            <a:spLocks noGrp="1"/>
          </p:cNvSpPr>
          <p:nvPr>
            <p:ph type="ftr" sz="quarter" idx="11"/>
          </p:nvPr>
        </p:nvSpPr>
        <p:spPr/>
        <p:txBody>
          <a:bodyPr/>
          <a:lstStyle/>
          <a:p>
            <a:endParaRPr lang="vi-VN"/>
          </a:p>
        </p:txBody>
      </p:sp>
      <p:sp>
        <p:nvSpPr>
          <p:cNvPr id="7" name="Chỗ dành sẵn cho Số hiệu Bản chiếu 6"/>
          <p:cNvSpPr>
            <a:spLocks noGrp="1"/>
          </p:cNvSpPr>
          <p:nvPr>
            <p:ph type="sldNum" sz="quarter" idx="12"/>
          </p:nvPr>
        </p:nvSpPr>
        <p:spPr/>
        <p:txBody>
          <a:bodyPr/>
          <a:lstStyle/>
          <a:p>
            <a:fld id="{0F55362F-94E6-4D7A-A900-7048A2AEE23C}" type="slidenum">
              <a:rPr lang="vi-VN" smtClean="0"/>
            </a:fld>
            <a:endParaRPr lang="vi-V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Ảnh với Chú thích">
    <p:spTree>
      <p:nvGrpSpPr>
        <p:cNvPr id="1" name=""/>
        <p:cNvGrpSpPr/>
        <p:nvPr/>
      </p:nvGrpSpPr>
      <p:grpSpPr>
        <a:xfrm>
          <a:off x="0" y="0"/>
          <a:ext cx="0" cy="0"/>
          <a:chOff x="0" y="0"/>
          <a:chExt cx="0" cy="0"/>
        </a:xfrm>
      </p:grpSpPr>
      <p:sp>
        <p:nvSpPr>
          <p:cNvPr id="2" name="Tiêu đề 1"/>
          <p:cNvSpPr>
            <a:spLocks noGrp="1"/>
          </p:cNvSpPr>
          <p:nvPr>
            <p:ph type="title" hasCustomPrompt="1"/>
          </p:nvPr>
        </p:nvSpPr>
        <p:spPr>
          <a:xfrm>
            <a:off x="839788" y="457200"/>
            <a:ext cx="3932237" cy="1600200"/>
          </a:xfrm>
        </p:spPr>
        <p:txBody>
          <a:bodyPr anchor="b"/>
          <a:lstStyle>
            <a:lvl1pPr>
              <a:defRPr sz="3200"/>
            </a:lvl1pPr>
          </a:lstStyle>
          <a:p>
            <a:r>
              <a:rPr lang="vi-VN"/>
              <a:t>Bấm để sửa kiểu tiêu đề Bản cái</a:t>
            </a:r>
            <a:endParaRPr lang="vi-VN"/>
          </a:p>
        </p:txBody>
      </p:sp>
      <p:sp>
        <p:nvSpPr>
          <p:cNvPr id="3" name="Chỗ dành sẵn cho Hình ảnh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vi-VN"/>
          </a:p>
        </p:txBody>
      </p:sp>
      <p:sp>
        <p:nvSpPr>
          <p:cNvPr id="4" name="Chỗ dành sẵn cho Văn bản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vi-VN"/>
              <a:t>Bấm để chỉnh sửa kiểu văn bản của Bản cái</a:t>
            </a:r>
            <a:endParaRPr lang="vi-VN"/>
          </a:p>
        </p:txBody>
      </p:sp>
      <p:sp>
        <p:nvSpPr>
          <p:cNvPr id="5" name="Chỗ dành sẵn cho Ngày tháng 4"/>
          <p:cNvSpPr>
            <a:spLocks noGrp="1"/>
          </p:cNvSpPr>
          <p:nvPr>
            <p:ph type="dt" sz="half" idx="10"/>
          </p:nvPr>
        </p:nvSpPr>
        <p:spPr/>
        <p:txBody>
          <a:bodyPr/>
          <a:lstStyle/>
          <a:p>
            <a:fld id="{5CAFCB40-DA06-406B-A038-D1ACAB143BD3}" type="datetimeFigureOut">
              <a:rPr lang="vi-VN" smtClean="0"/>
            </a:fld>
            <a:endParaRPr lang="vi-VN"/>
          </a:p>
        </p:txBody>
      </p:sp>
      <p:sp>
        <p:nvSpPr>
          <p:cNvPr id="6" name="Chỗ dành sẵn cho Chân trang 5"/>
          <p:cNvSpPr>
            <a:spLocks noGrp="1"/>
          </p:cNvSpPr>
          <p:nvPr>
            <p:ph type="ftr" sz="quarter" idx="11"/>
          </p:nvPr>
        </p:nvSpPr>
        <p:spPr/>
        <p:txBody>
          <a:bodyPr/>
          <a:lstStyle/>
          <a:p>
            <a:endParaRPr lang="vi-VN"/>
          </a:p>
        </p:txBody>
      </p:sp>
      <p:sp>
        <p:nvSpPr>
          <p:cNvPr id="7" name="Chỗ dành sẵn cho Số hiệu Bản chiếu 6"/>
          <p:cNvSpPr>
            <a:spLocks noGrp="1"/>
          </p:cNvSpPr>
          <p:nvPr>
            <p:ph type="sldNum" sz="quarter" idx="12"/>
          </p:nvPr>
        </p:nvSpPr>
        <p:spPr/>
        <p:txBody>
          <a:bodyPr/>
          <a:lstStyle/>
          <a:p>
            <a:fld id="{0F55362F-94E6-4D7A-A900-7048A2AEE23C}" type="slidenum">
              <a:rPr lang="vi-VN" smtClean="0"/>
            </a:fld>
            <a:endParaRPr lang="vi-VN"/>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0" Type="http://schemas.openxmlformats.org/officeDocument/2006/relationships/theme" Target="../theme/theme2.xml"/><Relationship Id="rId2" Type="http://schemas.openxmlformats.org/officeDocument/2006/relationships/slideLayout" Target="../slideLayouts/slideLayout13.xml"/><Relationship Id="rId19" Type="http://schemas.openxmlformats.org/officeDocument/2006/relationships/image" Target="../media/image4.png"/><Relationship Id="rId18" Type="http://schemas.openxmlformats.org/officeDocument/2006/relationships/image" Target="../media/image3.png"/><Relationship Id="rId17" Type="http://schemas.openxmlformats.org/officeDocument/2006/relationships/slideLayout" Target="../slideLayouts/slideLayout28.xml"/><Relationship Id="rId16" Type="http://schemas.openxmlformats.org/officeDocument/2006/relationships/slideLayout" Target="../slideLayouts/slideLayout27.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37.xml"/><Relationship Id="rId8" Type="http://schemas.openxmlformats.org/officeDocument/2006/relationships/slideLayout" Target="../slideLayouts/slideLayout36.xml"/><Relationship Id="rId7" Type="http://schemas.openxmlformats.org/officeDocument/2006/relationships/slideLayout" Target="../slideLayouts/slideLayout35.xml"/><Relationship Id="rId6" Type="http://schemas.openxmlformats.org/officeDocument/2006/relationships/slideLayout" Target="../slideLayouts/slideLayout34.xml"/><Relationship Id="rId5" Type="http://schemas.openxmlformats.org/officeDocument/2006/relationships/slideLayout" Target="../slideLayouts/slideLayout33.xml"/><Relationship Id="rId4" Type="http://schemas.openxmlformats.org/officeDocument/2006/relationships/slideLayout" Target="../slideLayouts/slideLayout32.xml"/><Relationship Id="rId3" Type="http://schemas.openxmlformats.org/officeDocument/2006/relationships/slideLayout" Target="../slideLayouts/slideLayout31.xml"/><Relationship Id="rId2" Type="http://schemas.openxmlformats.org/officeDocument/2006/relationships/slideLayout" Target="../slideLayouts/slideLayout30.xml"/><Relationship Id="rId12" Type="http://schemas.openxmlformats.org/officeDocument/2006/relationships/theme" Target="../theme/theme3.xml"/><Relationship Id="rId11" Type="http://schemas.openxmlformats.org/officeDocument/2006/relationships/slideLayout" Target="../slideLayouts/slideLayout39.xml"/><Relationship Id="rId10" Type="http://schemas.openxmlformats.org/officeDocument/2006/relationships/slideLayout" Target="../slideLayouts/slideLayout38.xml"/><Relationship Id="rId1" Type="http://schemas.openxmlformats.org/officeDocument/2006/relationships/slideLayout" Target="../slideLayouts/slideLayout29.xml"/></Relationships>
</file>

<file path=ppt/slideMasters/_rels/slideMaster4.xml.rels><?xml version="1.0" encoding="UTF-8" standalone="yes"?>
<Relationships xmlns="http://schemas.openxmlformats.org/package/2006/relationships"><Relationship Id="rId9" Type="http://schemas.openxmlformats.org/officeDocument/2006/relationships/slideLayout" Target="../slideLayouts/slideLayout48.xml"/><Relationship Id="rId8" Type="http://schemas.openxmlformats.org/officeDocument/2006/relationships/slideLayout" Target="../slideLayouts/slideLayout47.xml"/><Relationship Id="rId7" Type="http://schemas.openxmlformats.org/officeDocument/2006/relationships/slideLayout" Target="../slideLayouts/slideLayout46.xml"/><Relationship Id="rId6" Type="http://schemas.openxmlformats.org/officeDocument/2006/relationships/slideLayout" Target="../slideLayouts/slideLayout45.xml"/><Relationship Id="rId5" Type="http://schemas.openxmlformats.org/officeDocument/2006/relationships/slideLayout" Target="../slideLayouts/slideLayout44.xml"/><Relationship Id="rId4" Type="http://schemas.openxmlformats.org/officeDocument/2006/relationships/slideLayout" Target="../slideLayouts/slideLayout43.xml"/><Relationship Id="rId3" Type="http://schemas.openxmlformats.org/officeDocument/2006/relationships/slideLayout" Target="../slideLayouts/slideLayout42.xml"/><Relationship Id="rId2" Type="http://schemas.openxmlformats.org/officeDocument/2006/relationships/slideLayout" Target="../slideLayouts/slideLayout41.xml"/><Relationship Id="rId12" Type="http://schemas.openxmlformats.org/officeDocument/2006/relationships/theme" Target="../theme/theme4.xml"/><Relationship Id="rId11" Type="http://schemas.openxmlformats.org/officeDocument/2006/relationships/slideLayout" Target="../slideLayouts/slideLayout50.xml"/><Relationship Id="rId10" Type="http://schemas.openxmlformats.org/officeDocument/2006/relationships/slideLayout" Target="../slideLayouts/slideLayout49.xml"/><Relationship Id="rId1" Type="http://schemas.openxmlformats.org/officeDocument/2006/relationships/slideLayout" Target="../slideLayouts/slideLayout4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Chỗ dành sẵn cho Tiêu đề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vi-VN"/>
              <a:t>Bấm để sửa kiểu tiêu đề Bản cái</a:t>
            </a:r>
            <a:endParaRPr lang="vi-VN"/>
          </a:p>
        </p:txBody>
      </p:sp>
      <p:sp>
        <p:nvSpPr>
          <p:cNvPr id="3" name="Chỗ dành sẵn cho Văn bản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vi-VN"/>
              <a:t>Bấm để chỉnh sửa kiểu văn bản của Bản cái</a:t>
            </a:r>
            <a:endParaRPr lang="vi-VN"/>
          </a:p>
          <a:p>
            <a:pPr lvl="1"/>
            <a:r>
              <a:rPr lang="vi-VN"/>
              <a:t>Mức hai</a:t>
            </a:r>
            <a:endParaRPr lang="vi-VN"/>
          </a:p>
          <a:p>
            <a:pPr lvl="2"/>
            <a:r>
              <a:rPr lang="vi-VN"/>
              <a:t>Mức ba</a:t>
            </a:r>
            <a:endParaRPr lang="vi-VN"/>
          </a:p>
          <a:p>
            <a:pPr lvl="3"/>
            <a:r>
              <a:rPr lang="vi-VN"/>
              <a:t>Mức bốn</a:t>
            </a:r>
            <a:endParaRPr lang="vi-VN"/>
          </a:p>
          <a:p>
            <a:pPr lvl="4"/>
            <a:r>
              <a:rPr lang="vi-VN"/>
              <a:t>Mức năm</a:t>
            </a:r>
            <a:endParaRPr lang="vi-VN"/>
          </a:p>
        </p:txBody>
      </p:sp>
      <p:sp>
        <p:nvSpPr>
          <p:cNvPr id="4" name="Chỗ dành sẵn cho Ngày tháng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CAFCB40-DA06-406B-A038-D1ACAB143BD3}" type="datetimeFigureOut">
              <a:rPr lang="vi-VN" smtClean="0"/>
            </a:fld>
            <a:endParaRPr lang="vi-VN"/>
          </a:p>
        </p:txBody>
      </p:sp>
      <p:sp>
        <p:nvSpPr>
          <p:cNvPr id="5" name="Chỗ dành sẵn cho Chân trang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vi-VN"/>
          </a:p>
        </p:txBody>
      </p:sp>
      <p:sp>
        <p:nvSpPr>
          <p:cNvPr id="6" name="Chỗ dành sẵn cho Số hiệu Bản chiếu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F55362F-94E6-4D7A-A900-7048A2AEE23C}" type="slidenum">
              <a:rPr lang="vi-VN" smtClean="0"/>
            </a:fld>
            <a:endParaRPr lang="vi-V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vi-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19">
              <a:extLst>
                <a:ext uri="{28A0092B-C50C-407E-A947-70E740481C1C}">
                  <a14:useLocalDpi xmlns:a14="http://schemas.microsoft.com/office/drawing/2010/main" val="0"/>
                </a:ext>
              </a:extLst>
            </a:blip>
            <a:srcRect/>
            <a:stretch>
              <a:fill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19">
              <a:extLst>
                <a:ext uri="{28A0092B-C50C-407E-A947-70E740481C1C}">
                  <a14:useLocalDpi xmlns:a14="http://schemas.microsoft.com/office/drawing/2010/main" val="0"/>
                </a:ext>
              </a:extLst>
            </a:blip>
            <a:srcRect/>
            <a:stretch>
              <a:fill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5CAFCB40-DA06-406B-A038-D1ACAB143BD3}" type="datetimeFigureOut">
              <a:rPr lang="vi-VN" smtClean="0"/>
            </a:fld>
            <a:endParaRPr lang="vi-VN"/>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vi-VN"/>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0F55362F-94E6-4D7A-A900-7048A2AEE23C}" type="slidenum">
              <a:rPr lang="vi-VN" smtClean="0"/>
            </a:fld>
            <a:endParaRPr lang="vi-VN"/>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panose="020B0604020202020204"/>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panose="020B0604020202020204"/>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panose="020B0604020202020204"/>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panose="020B0604020202020204"/>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panose="020B0604020202020204"/>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panose="020B0604020202020204"/>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panose="020B0604020202020204"/>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panose="020B0604020202020204"/>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panose="020B0604020202020204"/>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CAFCB40-DA06-406B-A038-D1ACAB143BD3}" type="datetimeFigureOut">
              <a:rPr lang="vi-VN" smtClean="0"/>
            </a:fld>
            <a:endParaRPr lang="vi-V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vi-V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F55362F-94E6-4D7A-A900-7048A2AEE23C}" type="slidenum">
              <a:rPr lang="vi-VN" smtClean="0"/>
            </a:fld>
            <a:endParaRPr lang="vi-VN"/>
          </a:p>
        </p:txBody>
      </p:sp>
    </p:spTree>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Chỗ dành sẵn cho Tiêu đề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vi-VN"/>
              <a:t>Bấm để sửa kiểu tiêu đề Bản cái</a:t>
            </a:r>
            <a:endParaRPr lang="vi-VN"/>
          </a:p>
        </p:txBody>
      </p:sp>
      <p:sp>
        <p:nvSpPr>
          <p:cNvPr id="3" name="Chỗ dành sẵn cho Văn bản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vi-VN"/>
              <a:t>Bấm để chỉnh sửa kiểu văn bản của Bản cái</a:t>
            </a:r>
            <a:endParaRPr lang="vi-VN"/>
          </a:p>
          <a:p>
            <a:pPr lvl="1"/>
            <a:r>
              <a:rPr lang="vi-VN"/>
              <a:t>Mức hai</a:t>
            </a:r>
            <a:endParaRPr lang="vi-VN"/>
          </a:p>
          <a:p>
            <a:pPr lvl="2"/>
            <a:r>
              <a:rPr lang="vi-VN"/>
              <a:t>Mức ba</a:t>
            </a:r>
            <a:endParaRPr lang="vi-VN"/>
          </a:p>
          <a:p>
            <a:pPr lvl="3"/>
            <a:r>
              <a:rPr lang="vi-VN"/>
              <a:t>Mức bốn</a:t>
            </a:r>
            <a:endParaRPr lang="vi-VN"/>
          </a:p>
          <a:p>
            <a:pPr lvl="4"/>
            <a:r>
              <a:rPr lang="vi-VN"/>
              <a:t>Mức năm</a:t>
            </a:r>
            <a:endParaRPr lang="vi-VN"/>
          </a:p>
        </p:txBody>
      </p:sp>
      <p:sp>
        <p:nvSpPr>
          <p:cNvPr id="4" name="Chỗ dành sẵn cho Ngày tháng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CAFCB40-DA06-406B-A038-D1ACAB143BD3}" type="datetimeFigureOut">
              <a:rPr lang="vi-VN" smtClean="0"/>
            </a:fld>
            <a:endParaRPr lang="vi-VN"/>
          </a:p>
        </p:txBody>
      </p:sp>
      <p:sp>
        <p:nvSpPr>
          <p:cNvPr id="5" name="Chỗ dành sẵn cho Chân trang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vi-VN"/>
          </a:p>
        </p:txBody>
      </p:sp>
      <p:sp>
        <p:nvSpPr>
          <p:cNvPr id="6" name="Chỗ dành sẵn cho Số hiệu Bản chiếu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F55362F-94E6-4D7A-A900-7048A2AEE23C}" type="slidenum">
              <a:rPr lang="vi-VN" smtClean="0"/>
            </a:fld>
            <a:endParaRPr lang="vi-VN"/>
          </a:p>
        </p:txBody>
      </p:sp>
    </p:spTree>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vi-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slideLayout" Target="../slideLayouts/slideLayout29.xml"/><Relationship Id="rId3" Type="http://schemas.openxmlformats.org/officeDocument/2006/relationships/image" Target="../media/image9.png"/><Relationship Id="rId2" Type="http://schemas.microsoft.com/office/2007/relationships/hdphoto" Target="../media/image8.wdp"/><Relationship Id="rId1" Type="http://schemas.openxmlformats.org/officeDocument/2006/relationships/image" Target="../media/image7.pn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2.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3.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4.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5.GIF"/></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26.GIF"/></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2.jpeg"/><Relationship Id="rId1" Type="http://schemas.openxmlformats.org/officeDocument/2006/relationships/image" Target="../media/image11.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43.xml"/><Relationship Id="rId1" Type="http://schemas.openxmlformats.org/officeDocument/2006/relationships/image" Target="../media/image11.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jpe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jpe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41.xml"/><Relationship Id="rId1"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2">
            <a:lumMod val="60000"/>
            <a:lumOff val="40000"/>
          </a:schemeClr>
        </a:solidFill>
        <a:effectLst/>
      </p:bgPr>
    </p:bg>
    <p:spTree>
      <p:nvGrpSpPr>
        <p:cNvPr id="1" name=""/>
        <p:cNvGrpSpPr/>
        <p:nvPr/>
      </p:nvGrpSpPr>
      <p:grpSpPr>
        <a:xfrm>
          <a:off x="0" y="0"/>
          <a:ext cx="0" cy="0"/>
          <a:chOff x="0" y="0"/>
          <a:chExt cx="0" cy="0"/>
        </a:xfrm>
      </p:grpSpPr>
      <p:sp>
        <p:nvSpPr>
          <p:cNvPr id="59" name="Title 1"/>
          <p:cNvSpPr>
            <a:spLocks noGrp="1"/>
          </p:cNvSpPr>
          <p:nvPr>
            <p:ph type="ctrTitle"/>
          </p:nvPr>
        </p:nvSpPr>
        <p:spPr>
          <a:xfrm>
            <a:off x="3441000" y="514993"/>
            <a:ext cx="8572500" cy="824806"/>
          </a:xfrm>
        </p:spPr>
        <p:txBody>
          <a:bodyPr>
            <a:normAutofit/>
          </a:bodyPr>
          <a:lstStyle/>
          <a:p>
            <a:r>
              <a:rPr lang="en-US" sz="1600" dirty="0">
                <a:solidFill>
                  <a:schemeClr val="accent3">
                    <a:lumMod val="75000"/>
                  </a:schemeClr>
                </a:solidFill>
                <a:latin typeface="Source Sans Pro Semibold" panose="020B0603030403020204" pitchFamily="34" charset="0"/>
                <a:cs typeface="Times New Roman" panose="02020603050405020304" pitchFamily="18" charset="0"/>
              </a:rPr>
              <a:t>BỘ CÔNG THƯƠNG</a:t>
            </a:r>
            <a:br>
              <a:rPr lang="en-US" sz="1600" b="1" dirty="0">
                <a:solidFill>
                  <a:schemeClr val="accent3">
                    <a:lumMod val="75000"/>
                  </a:schemeClr>
                </a:solidFill>
                <a:latin typeface="Source Sans Pro Semibold" panose="020B0603030403020204" pitchFamily="34" charset="0"/>
                <a:cs typeface="Times New Roman" panose="02020603050405020304" pitchFamily="18" charset="0"/>
              </a:rPr>
            </a:br>
            <a:r>
              <a:rPr lang="en-US" sz="1600" b="1" dirty="0">
                <a:solidFill>
                  <a:schemeClr val="accent3">
                    <a:lumMod val="75000"/>
                  </a:schemeClr>
                </a:solidFill>
                <a:latin typeface="Source Sans Pro Semibold" panose="020B0603030403020204" pitchFamily="34" charset="0"/>
                <a:cs typeface="Times New Roman" panose="02020603050405020304" pitchFamily="18" charset="0"/>
              </a:rPr>
              <a:t>TRƯỜNG ĐẠI HỌC CÔNG NGHIỆP THỰC PHẨM THÀNH PHỐ HỒ CHÍ MINH</a:t>
            </a:r>
            <a:br>
              <a:rPr lang="en-US" sz="1600" b="1" dirty="0">
                <a:solidFill>
                  <a:schemeClr val="accent3">
                    <a:lumMod val="75000"/>
                  </a:schemeClr>
                </a:solidFill>
                <a:latin typeface="Source Sans Pro Semibold" panose="020B0603030403020204" pitchFamily="34" charset="0"/>
                <a:cs typeface="Times New Roman" panose="02020603050405020304" pitchFamily="18" charset="0"/>
              </a:rPr>
            </a:br>
            <a:r>
              <a:rPr lang="en-US" sz="1600" b="1" dirty="0">
                <a:solidFill>
                  <a:schemeClr val="accent3">
                    <a:lumMod val="75000"/>
                  </a:schemeClr>
                </a:solidFill>
                <a:latin typeface="Source Sans Pro Semibold" panose="020B0603030403020204" pitchFamily="34" charset="0"/>
                <a:cs typeface="Times New Roman" panose="02020603050405020304" pitchFamily="18" charset="0"/>
              </a:rPr>
              <a:t>KHOA CÔNG NGHỆ THÔNG TIN</a:t>
            </a:r>
            <a:endParaRPr lang="en-US" sz="1600" b="1" dirty="0">
              <a:solidFill>
                <a:schemeClr val="accent3">
                  <a:lumMod val="75000"/>
                </a:schemeClr>
              </a:solidFill>
              <a:latin typeface="Source Sans Pro Semibold" panose="020B0603030403020204" pitchFamily="34" charset="0"/>
              <a:cs typeface="Times New Roman" panose="02020603050405020304" pitchFamily="18" charset="0"/>
            </a:endParaRPr>
          </a:p>
        </p:txBody>
      </p:sp>
      <p:sp>
        <p:nvSpPr>
          <p:cNvPr id="60" name="Subtitle 2"/>
          <p:cNvSpPr>
            <a:spLocks noGrp="1"/>
          </p:cNvSpPr>
          <p:nvPr>
            <p:ph type="subTitle" idx="1"/>
          </p:nvPr>
        </p:nvSpPr>
        <p:spPr>
          <a:xfrm>
            <a:off x="2186370" y="1798762"/>
            <a:ext cx="9577526" cy="1885025"/>
          </a:xfrm>
        </p:spPr>
        <p:txBody>
          <a:bodyPr>
            <a:noAutofit/>
            <a:scene3d>
              <a:camera prst="orthographicFront"/>
              <a:lightRig rig="threePt" dir="t"/>
            </a:scene3d>
            <a:sp3d extrusionH="57150">
              <a:bevelT w="69850" h="69850" prst="divot"/>
            </a:sp3d>
          </a:bodyPr>
          <a:lstStyle/>
          <a:p>
            <a:pPr algn="l"/>
            <a:r>
              <a:rPr lang="en-US" sz="3600" dirty="0">
                <a:solidFill>
                  <a:schemeClr val="tx1">
                    <a:lumMod val="65000"/>
                    <a:lumOff val="35000"/>
                  </a:schemeClr>
                </a:solidFill>
                <a:latin typeface="Anton" panose="00000500000000000000" pitchFamily="2" charset="0"/>
                <a:cs typeface="Times New Roman" panose="02020603050405020304" pitchFamily="18" charset="0"/>
              </a:rPr>
              <a:t>BÁO CÁO</a:t>
            </a:r>
            <a:endParaRPr lang="en-US" sz="3600" dirty="0">
              <a:solidFill>
                <a:schemeClr val="tx1">
                  <a:lumMod val="65000"/>
                  <a:lumOff val="35000"/>
                </a:schemeClr>
              </a:solidFill>
              <a:latin typeface="Anton" panose="00000500000000000000" pitchFamily="2" charset="0"/>
              <a:cs typeface="Times New Roman" panose="02020603050405020304" pitchFamily="18" charset="0"/>
            </a:endParaRPr>
          </a:p>
          <a:p>
            <a:pPr algn="l">
              <a:lnSpc>
                <a:spcPct val="100000"/>
              </a:lnSpc>
            </a:pPr>
            <a:r>
              <a:rPr lang="en-US" sz="3600" dirty="0" err="1">
                <a:solidFill>
                  <a:schemeClr val="tx1">
                    <a:lumMod val="65000"/>
                    <a:lumOff val="35000"/>
                  </a:schemeClr>
                </a:solidFill>
                <a:latin typeface="Anton" panose="00000500000000000000" pitchFamily="2" charset="0"/>
                <a:cs typeface="Times New Roman" panose="02020603050405020304" pitchFamily="18" charset="0"/>
              </a:rPr>
              <a:t>Môn</a:t>
            </a:r>
            <a:r>
              <a:rPr lang="en-US" sz="3600" dirty="0">
                <a:solidFill>
                  <a:schemeClr val="tx1">
                    <a:lumMod val="65000"/>
                    <a:lumOff val="35000"/>
                  </a:schemeClr>
                </a:solidFill>
                <a:latin typeface="Anton" panose="00000500000000000000" pitchFamily="2" charset="0"/>
                <a:cs typeface="Times New Roman" panose="02020603050405020304" pitchFamily="18" charset="0"/>
              </a:rPr>
              <a:t> </a:t>
            </a:r>
            <a:r>
              <a:rPr lang="en-US" sz="3600" dirty="0" err="1">
                <a:solidFill>
                  <a:schemeClr val="tx1">
                    <a:lumMod val="65000"/>
                    <a:lumOff val="35000"/>
                  </a:schemeClr>
                </a:solidFill>
                <a:latin typeface="Anton" panose="00000500000000000000" pitchFamily="2" charset="0"/>
                <a:cs typeface="Times New Roman" panose="02020603050405020304" pitchFamily="18" charset="0"/>
              </a:rPr>
              <a:t>học</a:t>
            </a:r>
            <a:r>
              <a:rPr lang="en-US" sz="3600" dirty="0">
                <a:solidFill>
                  <a:schemeClr val="tx1">
                    <a:lumMod val="65000"/>
                    <a:lumOff val="35000"/>
                  </a:schemeClr>
                </a:solidFill>
                <a:latin typeface="Anton" panose="00000500000000000000" pitchFamily="2" charset="0"/>
                <a:cs typeface="Times New Roman" panose="02020603050405020304" pitchFamily="18" charset="0"/>
              </a:rPr>
              <a:t>: </a:t>
            </a:r>
            <a:r>
              <a:rPr lang="en-US" sz="3600" dirty="0" err="1">
                <a:solidFill>
                  <a:schemeClr val="tx1">
                    <a:lumMod val="65000"/>
                    <a:lumOff val="35000"/>
                  </a:schemeClr>
                </a:solidFill>
                <a:latin typeface="Anton" panose="00000500000000000000" pitchFamily="2" charset="0"/>
                <a:cs typeface="Times New Roman" panose="02020603050405020304" pitchFamily="18" charset="0"/>
              </a:rPr>
              <a:t>Kho</a:t>
            </a:r>
            <a:r>
              <a:rPr lang="en-US" sz="3600" dirty="0">
                <a:solidFill>
                  <a:schemeClr val="tx1">
                    <a:lumMod val="65000"/>
                    <a:lumOff val="35000"/>
                  </a:schemeClr>
                </a:solidFill>
                <a:latin typeface="Anton" panose="00000500000000000000" pitchFamily="2" charset="0"/>
                <a:cs typeface="Times New Roman" panose="02020603050405020304" pitchFamily="18" charset="0"/>
              </a:rPr>
              <a:t> </a:t>
            </a:r>
            <a:r>
              <a:rPr lang="en-US" sz="3600" dirty="0" err="1">
                <a:solidFill>
                  <a:schemeClr val="tx1">
                    <a:lumMod val="65000"/>
                    <a:lumOff val="35000"/>
                  </a:schemeClr>
                </a:solidFill>
                <a:latin typeface="Anton" panose="00000500000000000000" pitchFamily="2" charset="0"/>
                <a:cs typeface="Times New Roman" panose="02020603050405020304" pitchFamily="18" charset="0"/>
              </a:rPr>
              <a:t>dữ</a:t>
            </a:r>
            <a:r>
              <a:rPr lang="en-US" sz="3600" dirty="0">
                <a:solidFill>
                  <a:schemeClr val="tx1">
                    <a:lumMod val="65000"/>
                    <a:lumOff val="35000"/>
                  </a:schemeClr>
                </a:solidFill>
                <a:latin typeface="Anton" panose="00000500000000000000" pitchFamily="2" charset="0"/>
                <a:cs typeface="Times New Roman" panose="02020603050405020304" pitchFamily="18" charset="0"/>
              </a:rPr>
              <a:t> </a:t>
            </a:r>
            <a:r>
              <a:rPr lang="en-US" sz="3600" dirty="0" err="1">
                <a:solidFill>
                  <a:schemeClr val="tx1">
                    <a:lumMod val="65000"/>
                    <a:lumOff val="35000"/>
                  </a:schemeClr>
                </a:solidFill>
                <a:latin typeface="Anton" panose="00000500000000000000" pitchFamily="2" charset="0"/>
                <a:cs typeface="Times New Roman" panose="02020603050405020304" pitchFamily="18" charset="0"/>
              </a:rPr>
              <a:t>liệu</a:t>
            </a:r>
            <a:r>
              <a:rPr lang="en-US" sz="3600" dirty="0">
                <a:solidFill>
                  <a:schemeClr val="tx1">
                    <a:lumMod val="65000"/>
                    <a:lumOff val="35000"/>
                  </a:schemeClr>
                </a:solidFill>
                <a:latin typeface="Anton" panose="00000500000000000000" pitchFamily="2" charset="0"/>
                <a:cs typeface="Times New Roman" panose="02020603050405020304" pitchFamily="18" charset="0"/>
              </a:rPr>
              <a:t> </a:t>
            </a:r>
            <a:r>
              <a:rPr lang="en-US" sz="3600" dirty="0" err="1">
                <a:solidFill>
                  <a:schemeClr val="tx1">
                    <a:lumMod val="65000"/>
                    <a:lumOff val="35000"/>
                  </a:schemeClr>
                </a:solidFill>
                <a:latin typeface="Anton" panose="00000500000000000000" pitchFamily="2" charset="0"/>
                <a:cs typeface="Times New Roman" panose="02020603050405020304" pitchFamily="18" charset="0"/>
              </a:rPr>
              <a:t>Olap</a:t>
            </a:r>
            <a:endParaRPr lang="en-US" sz="3600" dirty="0">
              <a:solidFill>
                <a:schemeClr val="tx1">
                  <a:lumMod val="65000"/>
                  <a:lumOff val="35000"/>
                </a:schemeClr>
              </a:solidFill>
              <a:latin typeface="Anton" panose="00000500000000000000" pitchFamily="2" charset="0"/>
              <a:cs typeface="Times New Roman" panose="02020603050405020304" pitchFamily="18" charset="0"/>
            </a:endParaRPr>
          </a:p>
          <a:p>
            <a:pPr algn="l">
              <a:lnSpc>
                <a:spcPct val="100000"/>
              </a:lnSpc>
            </a:pPr>
            <a:endParaRPr lang="en-US" sz="1200" b="1" dirty="0">
              <a:solidFill>
                <a:schemeClr val="tx1"/>
              </a:solidFill>
              <a:latin typeface="Anton" panose="00000500000000000000" pitchFamily="2" charset="0"/>
              <a:cs typeface="Times New Roman" panose="02020603050405020304" pitchFamily="18" charset="0"/>
            </a:endParaRPr>
          </a:p>
          <a:p>
            <a:pPr>
              <a:lnSpc>
                <a:spcPct val="100000"/>
              </a:lnSpc>
            </a:pPr>
            <a:r>
              <a:rPr lang="en-US" sz="4400" b="1" dirty="0" err="1">
                <a:ln w="10160">
                  <a:solidFill>
                    <a:schemeClr val="accent5"/>
                  </a:solidFill>
                  <a:prstDash val="solid"/>
                </a:ln>
                <a:solidFill>
                  <a:srgbClr val="FFFFFF"/>
                </a:solidFill>
                <a:effectLst>
                  <a:outerShdw blurRad="38100" dist="22860" dir="5400000" algn="tl" rotWithShape="0">
                    <a:srgbClr val="000000">
                      <a:alpha val="30000"/>
                    </a:srgbClr>
                  </a:outerShdw>
                </a:effectLst>
                <a:latin typeface="Anton" panose="00000500000000000000" pitchFamily="2" charset="0"/>
                <a:cs typeface="Times New Roman" panose="02020603050405020304" pitchFamily="18" charset="0"/>
              </a:rPr>
              <a:t>Áp</a:t>
            </a:r>
            <a:r>
              <a:rPr lang="en-US" sz="4400"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Anton" panose="00000500000000000000" pitchFamily="2" charset="0"/>
                <a:cs typeface="Times New Roman" panose="02020603050405020304" pitchFamily="18" charset="0"/>
              </a:rPr>
              <a:t> </a:t>
            </a:r>
            <a:r>
              <a:rPr lang="en-US" sz="4400" b="1" dirty="0" err="1">
                <a:ln w="10160">
                  <a:solidFill>
                    <a:schemeClr val="accent5"/>
                  </a:solidFill>
                  <a:prstDash val="solid"/>
                </a:ln>
                <a:solidFill>
                  <a:srgbClr val="FFFFFF"/>
                </a:solidFill>
                <a:effectLst>
                  <a:outerShdw blurRad="38100" dist="22860" dir="5400000" algn="tl" rotWithShape="0">
                    <a:srgbClr val="000000">
                      <a:alpha val="30000"/>
                    </a:srgbClr>
                  </a:outerShdw>
                </a:effectLst>
                <a:latin typeface="Anton" panose="00000500000000000000" pitchFamily="2" charset="0"/>
                <a:cs typeface="Times New Roman" panose="02020603050405020304" pitchFamily="18" charset="0"/>
              </a:rPr>
              <a:t>dụng</a:t>
            </a:r>
            <a:r>
              <a:rPr lang="en-US" sz="4400"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Anton" panose="00000500000000000000" pitchFamily="2" charset="0"/>
                <a:cs typeface="Times New Roman" panose="02020603050405020304" pitchFamily="18" charset="0"/>
              </a:rPr>
              <a:t> KDL </a:t>
            </a:r>
            <a:r>
              <a:rPr lang="en-US" sz="4400" b="1" dirty="0" err="1">
                <a:ln w="10160">
                  <a:solidFill>
                    <a:schemeClr val="accent5"/>
                  </a:solidFill>
                  <a:prstDash val="solid"/>
                </a:ln>
                <a:solidFill>
                  <a:srgbClr val="FFFFFF"/>
                </a:solidFill>
                <a:effectLst>
                  <a:outerShdw blurRad="38100" dist="22860" dir="5400000" algn="tl" rotWithShape="0">
                    <a:srgbClr val="000000">
                      <a:alpha val="30000"/>
                    </a:srgbClr>
                  </a:outerShdw>
                </a:effectLst>
                <a:latin typeface="Anton" panose="00000500000000000000" pitchFamily="2" charset="0"/>
                <a:cs typeface="Times New Roman" panose="02020603050405020304" pitchFamily="18" charset="0"/>
              </a:rPr>
              <a:t>và</a:t>
            </a:r>
            <a:r>
              <a:rPr lang="en-US" sz="4400"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Anton" panose="00000500000000000000" pitchFamily="2" charset="0"/>
                <a:cs typeface="Times New Roman" panose="02020603050405020304" pitchFamily="18" charset="0"/>
              </a:rPr>
              <a:t> </a:t>
            </a:r>
            <a:r>
              <a:rPr lang="en-US" sz="4400" b="1" dirty="0" err="1">
                <a:ln w="10160">
                  <a:solidFill>
                    <a:schemeClr val="accent5"/>
                  </a:solidFill>
                  <a:prstDash val="solid"/>
                </a:ln>
                <a:solidFill>
                  <a:srgbClr val="FFFFFF"/>
                </a:solidFill>
                <a:effectLst>
                  <a:outerShdw blurRad="38100" dist="22860" dir="5400000" algn="tl" rotWithShape="0">
                    <a:srgbClr val="000000">
                      <a:alpha val="30000"/>
                    </a:srgbClr>
                  </a:outerShdw>
                </a:effectLst>
                <a:latin typeface="Anton" panose="00000500000000000000" pitchFamily="2" charset="0"/>
                <a:cs typeface="Times New Roman" panose="02020603050405020304" pitchFamily="18" charset="0"/>
              </a:rPr>
              <a:t>kỹ</a:t>
            </a:r>
            <a:r>
              <a:rPr lang="en-US" sz="4400"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Anton" panose="00000500000000000000" pitchFamily="2" charset="0"/>
                <a:cs typeface="Times New Roman" panose="02020603050405020304" pitchFamily="18" charset="0"/>
              </a:rPr>
              <a:t> </a:t>
            </a:r>
            <a:r>
              <a:rPr lang="en-US" sz="4400" b="1" dirty="0" err="1">
                <a:ln w="10160">
                  <a:solidFill>
                    <a:schemeClr val="accent5"/>
                  </a:solidFill>
                  <a:prstDash val="solid"/>
                </a:ln>
                <a:solidFill>
                  <a:srgbClr val="FFFFFF"/>
                </a:solidFill>
                <a:effectLst>
                  <a:outerShdw blurRad="38100" dist="22860" dir="5400000" algn="tl" rotWithShape="0">
                    <a:srgbClr val="000000">
                      <a:alpha val="30000"/>
                    </a:srgbClr>
                  </a:outerShdw>
                </a:effectLst>
                <a:latin typeface="Anton" panose="00000500000000000000" pitchFamily="2" charset="0"/>
                <a:cs typeface="Times New Roman" panose="02020603050405020304" pitchFamily="18" charset="0"/>
              </a:rPr>
              <a:t>thuật</a:t>
            </a:r>
            <a:r>
              <a:rPr lang="en-US" sz="4400"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Anton" panose="00000500000000000000" pitchFamily="2" charset="0"/>
                <a:cs typeface="Times New Roman" panose="02020603050405020304" pitchFamily="18" charset="0"/>
              </a:rPr>
              <a:t> OLAP </a:t>
            </a:r>
            <a:r>
              <a:rPr lang="en-US" sz="4400" b="1" dirty="0" err="1">
                <a:ln w="10160">
                  <a:solidFill>
                    <a:schemeClr val="accent5"/>
                  </a:solidFill>
                  <a:prstDash val="solid"/>
                </a:ln>
                <a:solidFill>
                  <a:srgbClr val="FFFFFF"/>
                </a:solidFill>
                <a:effectLst>
                  <a:outerShdw blurRad="38100" dist="22860" dir="5400000" algn="tl" rotWithShape="0">
                    <a:srgbClr val="000000">
                      <a:alpha val="30000"/>
                    </a:srgbClr>
                  </a:outerShdw>
                </a:effectLst>
                <a:latin typeface="Anton" panose="00000500000000000000" pitchFamily="2" charset="0"/>
                <a:cs typeface="Times New Roman" panose="02020603050405020304" pitchFamily="18" charset="0"/>
              </a:rPr>
              <a:t>phân</a:t>
            </a:r>
            <a:r>
              <a:rPr lang="en-US" sz="4400"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Anton" panose="00000500000000000000" pitchFamily="2" charset="0"/>
                <a:cs typeface="Times New Roman" panose="02020603050405020304" pitchFamily="18" charset="0"/>
              </a:rPr>
              <a:t> </a:t>
            </a:r>
            <a:r>
              <a:rPr lang="en-US" sz="4400" b="1" dirty="0" err="1">
                <a:ln w="10160">
                  <a:solidFill>
                    <a:schemeClr val="accent5"/>
                  </a:solidFill>
                  <a:prstDash val="solid"/>
                </a:ln>
                <a:solidFill>
                  <a:srgbClr val="FFFFFF"/>
                </a:solidFill>
                <a:effectLst>
                  <a:outerShdw blurRad="38100" dist="22860" dir="5400000" algn="tl" rotWithShape="0">
                    <a:srgbClr val="000000">
                      <a:alpha val="30000"/>
                    </a:srgbClr>
                  </a:outerShdw>
                </a:effectLst>
                <a:latin typeface="Anton" panose="00000500000000000000" pitchFamily="2" charset="0"/>
                <a:cs typeface="Times New Roman" panose="02020603050405020304" pitchFamily="18" charset="0"/>
              </a:rPr>
              <a:t>tích</a:t>
            </a:r>
            <a:r>
              <a:rPr lang="en-US" sz="4400"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Anton" panose="00000500000000000000" pitchFamily="2" charset="0"/>
                <a:cs typeface="Times New Roman" panose="02020603050405020304" pitchFamily="18" charset="0"/>
              </a:rPr>
              <a:t>, </a:t>
            </a:r>
            <a:r>
              <a:rPr lang="en-US" sz="4400" b="1" dirty="0" err="1">
                <a:ln w="10160">
                  <a:solidFill>
                    <a:schemeClr val="accent5"/>
                  </a:solidFill>
                  <a:prstDash val="solid"/>
                </a:ln>
                <a:solidFill>
                  <a:srgbClr val="FFFFFF"/>
                </a:solidFill>
                <a:effectLst>
                  <a:outerShdw blurRad="38100" dist="22860" dir="5400000" algn="tl" rotWithShape="0">
                    <a:srgbClr val="000000">
                      <a:alpha val="30000"/>
                    </a:srgbClr>
                  </a:outerShdw>
                </a:effectLst>
                <a:latin typeface="Anton" panose="00000500000000000000" pitchFamily="2" charset="0"/>
                <a:cs typeface="Times New Roman" panose="02020603050405020304" pitchFamily="18" charset="0"/>
              </a:rPr>
              <a:t>khai</a:t>
            </a:r>
            <a:r>
              <a:rPr lang="en-US" sz="4400"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Anton" panose="00000500000000000000" pitchFamily="2" charset="0"/>
                <a:cs typeface="Times New Roman" panose="02020603050405020304" pitchFamily="18" charset="0"/>
              </a:rPr>
              <a:t> </a:t>
            </a:r>
            <a:r>
              <a:rPr lang="en-US" sz="4400" b="1" dirty="0" err="1">
                <a:ln w="10160">
                  <a:solidFill>
                    <a:schemeClr val="accent5"/>
                  </a:solidFill>
                  <a:prstDash val="solid"/>
                </a:ln>
                <a:solidFill>
                  <a:srgbClr val="FFFFFF"/>
                </a:solidFill>
                <a:effectLst>
                  <a:outerShdw blurRad="38100" dist="22860" dir="5400000" algn="tl" rotWithShape="0">
                    <a:srgbClr val="000000">
                      <a:alpha val="30000"/>
                    </a:srgbClr>
                  </a:outerShdw>
                </a:effectLst>
                <a:latin typeface="Anton" panose="00000500000000000000" pitchFamily="2" charset="0"/>
                <a:cs typeface="Times New Roman" panose="02020603050405020304" pitchFamily="18" charset="0"/>
              </a:rPr>
              <a:t>thác</a:t>
            </a:r>
            <a:r>
              <a:rPr lang="en-US" sz="4400"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Anton" panose="00000500000000000000" pitchFamily="2" charset="0"/>
                <a:cs typeface="Times New Roman" panose="02020603050405020304" pitchFamily="18" charset="0"/>
              </a:rPr>
              <a:t> </a:t>
            </a:r>
            <a:r>
              <a:rPr lang="en-US" sz="4400" b="1" dirty="0" err="1">
                <a:ln w="10160">
                  <a:solidFill>
                    <a:schemeClr val="accent5"/>
                  </a:solidFill>
                  <a:prstDash val="solid"/>
                </a:ln>
                <a:solidFill>
                  <a:srgbClr val="FFFFFF"/>
                </a:solidFill>
                <a:effectLst>
                  <a:outerShdw blurRad="38100" dist="22860" dir="5400000" algn="tl" rotWithShape="0">
                    <a:srgbClr val="000000">
                      <a:alpha val="30000"/>
                    </a:srgbClr>
                  </a:outerShdw>
                </a:effectLst>
                <a:latin typeface="Anton" panose="00000500000000000000" pitchFamily="2" charset="0"/>
                <a:cs typeface="Times New Roman" panose="02020603050405020304" pitchFamily="18" charset="0"/>
              </a:rPr>
              <a:t>kết</a:t>
            </a:r>
            <a:r>
              <a:rPr lang="en-US" sz="4400"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Anton" panose="00000500000000000000" pitchFamily="2" charset="0"/>
                <a:cs typeface="Times New Roman" panose="02020603050405020304" pitchFamily="18" charset="0"/>
              </a:rPr>
              <a:t> </a:t>
            </a:r>
            <a:r>
              <a:rPr lang="en-US" sz="4400" b="1" dirty="0" err="1">
                <a:ln w="10160">
                  <a:solidFill>
                    <a:schemeClr val="accent5"/>
                  </a:solidFill>
                  <a:prstDash val="solid"/>
                </a:ln>
                <a:solidFill>
                  <a:srgbClr val="FFFFFF"/>
                </a:solidFill>
                <a:effectLst>
                  <a:outerShdw blurRad="38100" dist="22860" dir="5400000" algn="tl" rotWithShape="0">
                    <a:srgbClr val="000000">
                      <a:alpha val="30000"/>
                    </a:srgbClr>
                  </a:outerShdw>
                </a:effectLst>
                <a:latin typeface="Anton" panose="00000500000000000000" pitchFamily="2" charset="0"/>
                <a:cs typeface="Times New Roman" panose="02020603050405020304" pitchFamily="18" charset="0"/>
              </a:rPr>
              <a:t>quả</a:t>
            </a:r>
            <a:r>
              <a:rPr lang="en-US" sz="4400"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Anton" panose="00000500000000000000" pitchFamily="2" charset="0"/>
                <a:cs typeface="Times New Roman" panose="02020603050405020304" pitchFamily="18" charset="0"/>
              </a:rPr>
              <a:t> </a:t>
            </a:r>
            <a:r>
              <a:rPr lang="en-US" sz="4400" b="1" dirty="0" err="1">
                <a:ln w="10160">
                  <a:solidFill>
                    <a:schemeClr val="accent5"/>
                  </a:solidFill>
                  <a:prstDash val="solid"/>
                </a:ln>
                <a:solidFill>
                  <a:srgbClr val="FFFFFF"/>
                </a:solidFill>
                <a:effectLst>
                  <a:outerShdw blurRad="38100" dist="22860" dir="5400000" algn="tl" rotWithShape="0">
                    <a:srgbClr val="000000">
                      <a:alpha val="30000"/>
                    </a:srgbClr>
                  </a:outerShdw>
                </a:effectLst>
                <a:latin typeface="Anton" panose="00000500000000000000" pitchFamily="2" charset="0"/>
                <a:cs typeface="Times New Roman" panose="02020603050405020304" pitchFamily="18" charset="0"/>
              </a:rPr>
              <a:t>hoạt</a:t>
            </a:r>
            <a:r>
              <a:rPr lang="en-US" sz="4400"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Anton" panose="00000500000000000000" pitchFamily="2" charset="0"/>
                <a:cs typeface="Times New Roman" panose="02020603050405020304" pitchFamily="18" charset="0"/>
              </a:rPr>
              <a:t> </a:t>
            </a:r>
            <a:r>
              <a:rPr lang="en-US" sz="4400" b="1" dirty="0" err="1">
                <a:ln w="10160">
                  <a:solidFill>
                    <a:schemeClr val="accent5"/>
                  </a:solidFill>
                  <a:prstDash val="solid"/>
                </a:ln>
                <a:solidFill>
                  <a:srgbClr val="FFFFFF"/>
                </a:solidFill>
                <a:effectLst>
                  <a:outerShdw blurRad="38100" dist="22860" dir="5400000" algn="tl" rotWithShape="0">
                    <a:srgbClr val="000000">
                      <a:alpha val="30000"/>
                    </a:srgbClr>
                  </a:outerShdw>
                </a:effectLst>
                <a:latin typeface="Anton" panose="00000500000000000000" pitchFamily="2" charset="0"/>
                <a:cs typeface="Times New Roman" panose="02020603050405020304" pitchFamily="18" charset="0"/>
              </a:rPr>
              <a:t>động</a:t>
            </a:r>
            <a:r>
              <a:rPr lang="en-US" sz="4400"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Anton" panose="00000500000000000000" pitchFamily="2" charset="0"/>
                <a:cs typeface="Times New Roman" panose="02020603050405020304" pitchFamily="18" charset="0"/>
              </a:rPr>
              <a:t> </a:t>
            </a:r>
            <a:r>
              <a:rPr lang="en-US" sz="4400" b="1" dirty="0" err="1">
                <a:ln w="10160">
                  <a:solidFill>
                    <a:schemeClr val="accent5"/>
                  </a:solidFill>
                  <a:prstDash val="solid"/>
                </a:ln>
                <a:solidFill>
                  <a:srgbClr val="FFFFFF"/>
                </a:solidFill>
                <a:effectLst>
                  <a:outerShdw blurRad="38100" dist="22860" dir="5400000" algn="tl" rotWithShape="0">
                    <a:srgbClr val="000000">
                      <a:alpha val="30000"/>
                    </a:srgbClr>
                  </a:outerShdw>
                </a:effectLst>
                <a:latin typeface="Anton" panose="00000500000000000000" pitchFamily="2" charset="0"/>
                <a:cs typeface="Times New Roman" panose="02020603050405020304" pitchFamily="18" charset="0"/>
              </a:rPr>
              <a:t>kinh</a:t>
            </a:r>
            <a:r>
              <a:rPr lang="en-US" sz="4400"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Anton" panose="00000500000000000000" pitchFamily="2" charset="0"/>
                <a:cs typeface="Times New Roman" panose="02020603050405020304" pitchFamily="18" charset="0"/>
              </a:rPr>
              <a:t> </a:t>
            </a:r>
            <a:r>
              <a:rPr lang="en-US" sz="4400" b="1" dirty="0" err="1">
                <a:ln w="10160">
                  <a:solidFill>
                    <a:schemeClr val="accent5"/>
                  </a:solidFill>
                  <a:prstDash val="solid"/>
                </a:ln>
                <a:solidFill>
                  <a:srgbClr val="FFFFFF"/>
                </a:solidFill>
                <a:effectLst>
                  <a:outerShdw blurRad="38100" dist="22860" dir="5400000" algn="tl" rotWithShape="0">
                    <a:srgbClr val="000000">
                      <a:alpha val="30000"/>
                    </a:srgbClr>
                  </a:outerShdw>
                </a:effectLst>
                <a:latin typeface="Anton" panose="00000500000000000000" pitchFamily="2" charset="0"/>
                <a:cs typeface="Times New Roman" panose="02020603050405020304" pitchFamily="18" charset="0"/>
              </a:rPr>
              <a:t>doanh</a:t>
            </a:r>
            <a:r>
              <a:rPr lang="en-US" sz="4400"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Anton" panose="00000500000000000000" pitchFamily="2" charset="0"/>
                <a:cs typeface="Times New Roman" panose="02020603050405020304" pitchFamily="18" charset="0"/>
              </a:rPr>
              <a:t> </a:t>
            </a:r>
            <a:r>
              <a:rPr lang="en-US" sz="4400" b="1" dirty="0" err="1">
                <a:ln w="10160">
                  <a:solidFill>
                    <a:schemeClr val="accent5"/>
                  </a:solidFill>
                  <a:prstDash val="solid"/>
                </a:ln>
                <a:solidFill>
                  <a:srgbClr val="FFFFFF"/>
                </a:solidFill>
                <a:effectLst>
                  <a:outerShdw blurRad="38100" dist="22860" dir="5400000" algn="tl" rotWithShape="0">
                    <a:srgbClr val="000000">
                      <a:alpha val="30000"/>
                    </a:srgbClr>
                  </a:outerShdw>
                </a:effectLst>
                <a:latin typeface="Anton" panose="00000500000000000000" pitchFamily="2" charset="0"/>
                <a:cs typeface="Times New Roman" panose="02020603050405020304" pitchFamily="18" charset="0"/>
              </a:rPr>
              <a:t>của</a:t>
            </a:r>
            <a:r>
              <a:rPr lang="en-US" sz="4400"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Anton" panose="00000500000000000000" pitchFamily="2" charset="0"/>
                <a:cs typeface="Times New Roman" panose="02020603050405020304" pitchFamily="18" charset="0"/>
              </a:rPr>
              <a:t> </a:t>
            </a:r>
            <a:r>
              <a:rPr lang="en-US" sz="4400" b="1" dirty="0" err="1">
                <a:ln w="10160">
                  <a:solidFill>
                    <a:schemeClr val="accent5"/>
                  </a:solidFill>
                  <a:prstDash val="solid"/>
                </a:ln>
                <a:solidFill>
                  <a:srgbClr val="FFFFFF"/>
                </a:solidFill>
                <a:effectLst>
                  <a:outerShdw blurRad="38100" dist="22860" dir="5400000" algn="tl" rotWithShape="0">
                    <a:srgbClr val="000000">
                      <a:alpha val="30000"/>
                    </a:srgbClr>
                  </a:outerShdw>
                </a:effectLst>
                <a:latin typeface="Anton" panose="00000500000000000000" pitchFamily="2" charset="0"/>
                <a:cs typeface="Times New Roman" panose="02020603050405020304" pitchFamily="18" charset="0"/>
              </a:rPr>
              <a:t>hệ</a:t>
            </a:r>
            <a:r>
              <a:rPr lang="en-US" sz="4400"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Anton" panose="00000500000000000000" pitchFamily="2" charset="0"/>
                <a:cs typeface="Times New Roman" panose="02020603050405020304" pitchFamily="18" charset="0"/>
              </a:rPr>
              <a:t> </a:t>
            </a:r>
            <a:r>
              <a:rPr lang="en-US" sz="4400" b="1" dirty="0" err="1">
                <a:ln w="10160">
                  <a:solidFill>
                    <a:schemeClr val="accent5"/>
                  </a:solidFill>
                  <a:prstDash val="solid"/>
                </a:ln>
                <a:solidFill>
                  <a:srgbClr val="FFFFFF"/>
                </a:solidFill>
                <a:effectLst>
                  <a:outerShdw blurRad="38100" dist="22860" dir="5400000" algn="tl" rotWithShape="0">
                    <a:srgbClr val="000000">
                      <a:alpha val="30000"/>
                    </a:srgbClr>
                  </a:outerShdw>
                </a:effectLst>
                <a:latin typeface="Anton" panose="00000500000000000000" pitchFamily="2" charset="0"/>
                <a:cs typeface="Times New Roman" panose="02020603050405020304" pitchFamily="18" charset="0"/>
              </a:rPr>
              <a:t>thống</a:t>
            </a:r>
            <a:r>
              <a:rPr lang="en-US" sz="4400"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Anton" panose="00000500000000000000" pitchFamily="2" charset="0"/>
                <a:cs typeface="Times New Roman" panose="02020603050405020304" pitchFamily="18" charset="0"/>
              </a:rPr>
              <a:t> </a:t>
            </a:r>
            <a:r>
              <a:rPr lang="en-US" sz="4400" b="1" dirty="0" err="1">
                <a:ln w="10160">
                  <a:solidFill>
                    <a:schemeClr val="accent5"/>
                  </a:solidFill>
                  <a:prstDash val="solid"/>
                </a:ln>
                <a:solidFill>
                  <a:srgbClr val="FFFFFF"/>
                </a:solidFill>
                <a:effectLst>
                  <a:outerShdw blurRad="38100" dist="22860" dir="5400000" algn="tl" rotWithShape="0">
                    <a:srgbClr val="000000">
                      <a:alpha val="30000"/>
                    </a:srgbClr>
                  </a:outerShdw>
                </a:effectLst>
                <a:latin typeface="Anton" panose="00000500000000000000" pitchFamily="2" charset="0"/>
                <a:cs typeface="Times New Roman" panose="02020603050405020304" pitchFamily="18" charset="0"/>
              </a:rPr>
              <a:t>nhà</a:t>
            </a:r>
            <a:r>
              <a:rPr lang="en-US" sz="4400"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Anton" panose="00000500000000000000" pitchFamily="2" charset="0"/>
                <a:cs typeface="Times New Roman" panose="02020603050405020304" pitchFamily="18" charset="0"/>
              </a:rPr>
              <a:t> </a:t>
            </a:r>
            <a:r>
              <a:rPr lang="en-US" sz="4400" b="1" dirty="0" err="1">
                <a:ln w="10160">
                  <a:solidFill>
                    <a:schemeClr val="accent5"/>
                  </a:solidFill>
                  <a:prstDash val="solid"/>
                </a:ln>
                <a:solidFill>
                  <a:srgbClr val="FFFFFF"/>
                </a:solidFill>
                <a:effectLst>
                  <a:outerShdw blurRad="38100" dist="22860" dir="5400000" algn="tl" rotWithShape="0">
                    <a:srgbClr val="000000">
                      <a:alpha val="30000"/>
                    </a:srgbClr>
                  </a:outerShdw>
                </a:effectLst>
                <a:latin typeface="Anton" panose="00000500000000000000" pitchFamily="2" charset="0"/>
                <a:cs typeface="Times New Roman" panose="02020603050405020304" pitchFamily="18" charset="0"/>
              </a:rPr>
              <a:t>hàng</a:t>
            </a:r>
            <a:r>
              <a:rPr lang="en-US" sz="4400"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Anton" panose="00000500000000000000" pitchFamily="2" charset="0"/>
                <a:cs typeface="Times New Roman" panose="02020603050405020304" pitchFamily="18" charset="0"/>
              </a:rPr>
              <a:t> </a:t>
            </a:r>
            <a:r>
              <a:rPr lang="en-US" sz="4400" b="1" dirty="0" err="1">
                <a:ln w="10160">
                  <a:solidFill>
                    <a:schemeClr val="accent5"/>
                  </a:solidFill>
                  <a:prstDash val="solid"/>
                </a:ln>
                <a:solidFill>
                  <a:srgbClr val="FFFFFF"/>
                </a:solidFill>
                <a:effectLst>
                  <a:outerShdw blurRad="38100" dist="22860" dir="5400000" algn="tl" rotWithShape="0">
                    <a:srgbClr val="000000">
                      <a:alpha val="30000"/>
                    </a:srgbClr>
                  </a:outerShdw>
                </a:effectLst>
                <a:latin typeface="Anton" panose="00000500000000000000" pitchFamily="2" charset="0"/>
                <a:cs typeface="Times New Roman" panose="02020603050405020304" pitchFamily="18" charset="0"/>
              </a:rPr>
              <a:t>tiệc</a:t>
            </a:r>
            <a:r>
              <a:rPr lang="en-US" sz="4400"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Anton" panose="00000500000000000000" pitchFamily="2" charset="0"/>
                <a:cs typeface="Times New Roman" panose="02020603050405020304" pitchFamily="18" charset="0"/>
              </a:rPr>
              <a:t> </a:t>
            </a:r>
            <a:r>
              <a:rPr lang="en-US" sz="4400" b="1" dirty="0" err="1">
                <a:ln w="10160">
                  <a:solidFill>
                    <a:schemeClr val="accent5"/>
                  </a:solidFill>
                  <a:prstDash val="solid"/>
                </a:ln>
                <a:solidFill>
                  <a:srgbClr val="FFFFFF"/>
                </a:solidFill>
                <a:effectLst>
                  <a:outerShdw blurRad="38100" dist="22860" dir="5400000" algn="tl" rotWithShape="0">
                    <a:srgbClr val="000000">
                      <a:alpha val="30000"/>
                    </a:srgbClr>
                  </a:outerShdw>
                </a:effectLst>
                <a:latin typeface="Anton" panose="00000500000000000000" pitchFamily="2" charset="0"/>
                <a:cs typeface="Times New Roman" panose="02020603050405020304" pitchFamily="18" charset="0"/>
              </a:rPr>
              <a:t>cưới</a:t>
            </a:r>
            <a:endParaRPr lang="en-US" sz="4400"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Anton" panose="00000500000000000000" pitchFamily="2" charset="0"/>
              <a:cs typeface="Times New Roman" panose="02020603050405020304" pitchFamily="18" charset="0"/>
            </a:endParaRPr>
          </a:p>
        </p:txBody>
      </p:sp>
      <p:sp>
        <p:nvSpPr>
          <p:cNvPr id="4" name="TextBox 5"/>
          <p:cNvSpPr txBox="1"/>
          <p:nvPr/>
        </p:nvSpPr>
        <p:spPr>
          <a:xfrm>
            <a:off x="2186370" y="6205835"/>
            <a:ext cx="4556055" cy="400110"/>
          </a:xfrm>
          <a:prstGeom prst="rect">
            <a:avLst/>
          </a:prstGeom>
          <a:noFill/>
        </p:spPr>
        <p:txBody>
          <a:bodyPr wrap="none" rtlCol="0">
            <a:spAutoFit/>
          </a:bodyPr>
          <a:lstStyle/>
          <a:p>
            <a:r>
              <a:rPr lang="en-US" sz="2000" dirty="0" err="1">
                <a:solidFill>
                  <a:schemeClr val="accent1"/>
                </a:solidFill>
                <a:latin typeface="Source Sans Pro Semibold" panose="020B0603030403020204" pitchFamily="34" charset="0"/>
                <a:ea typeface="Tahoma" panose="020B0604030504040204" pitchFamily="34" charset="0"/>
                <a:cs typeface="Tahoma" panose="020B0604030504040204" pitchFamily="34" charset="0"/>
              </a:rPr>
              <a:t>Giáo</a:t>
            </a:r>
            <a:r>
              <a:rPr lang="en-US" sz="2000" dirty="0">
                <a:solidFill>
                  <a:schemeClr val="accent1"/>
                </a:solidFill>
                <a:latin typeface="Source Sans Pro Semibold" panose="020B0603030403020204" pitchFamily="34" charset="0"/>
                <a:ea typeface="Tahoma" panose="020B0604030504040204" pitchFamily="34" charset="0"/>
                <a:cs typeface="Tahoma" panose="020B0604030504040204" pitchFamily="34" charset="0"/>
              </a:rPr>
              <a:t> </a:t>
            </a:r>
            <a:r>
              <a:rPr lang="en-US" sz="2000" dirty="0" err="1">
                <a:solidFill>
                  <a:schemeClr val="accent1"/>
                </a:solidFill>
                <a:latin typeface="Source Sans Pro Semibold" panose="020B0603030403020204" pitchFamily="34" charset="0"/>
                <a:ea typeface="Tahoma" panose="020B0604030504040204" pitchFamily="34" charset="0"/>
                <a:cs typeface="Tahoma" panose="020B0604030504040204" pitchFamily="34" charset="0"/>
              </a:rPr>
              <a:t>viên</a:t>
            </a:r>
            <a:r>
              <a:rPr lang="en-US" sz="2000" dirty="0">
                <a:solidFill>
                  <a:schemeClr val="accent1"/>
                </a:solidFill>
                <a:latin typeface="Source Sans Pro Semibold" panose="020B0603030403020204" pitchFamily="34" charset="0"/>
                <a:ea typeface="Tahoma" panose="020B0604030504040204" pitchFamily="34" charset="0"/>
                <a:cs typeface="Tahoma" panose="020B0604030504040204" pitchFamily="34" charset="0"/>
              </a:rPr>
              <a:t> </a:t>
            </a:r>
            <a:r>
              <a:rPr lang="en-US" sz="2000" dirty="0" err="1">
                <a:solidFill>
                  <a:schemeClr val="accent1"/>
                </a:solidFill>
                <a:latin typeface="Source Sans Pro Semibold" panose="020B0603030403020204" pitchFamily="34" charset="0"/>
                <a:ea typeface="Tahoma" panose="020B0604030504040204" pitchFamily="34" charset="0"/>
                <a:cs typeface="Tahoma" panose="020B0604030504040204" pitchFamily="34" charset="0"/>
              </a:rPr>
              <a:t>hướng</a:t>
            </a:r>
            <a:r>
              <a:rPr lang="en-US" sz="2000" dirty="0">
                <a:solidFill>
                  <a:schemeClr val="accent1"/>
                </a:solidFill>
                <a:latin typeface="Source Sans Pro Semibold" panose="020B0603030403020204" pitchFamily="34" charset="0"/>
                <a:ea typeface="Tahoma" panose="020B0604030504040204" pitchFamily="34" charset="0"/>
                <a:cs typeface="Tahoma" panose="020B0604030504040204" pitchFamily="34" charset="0"/>
              </a:rPr>
              <a:t> </a:t>
            </a:r>
            <a:r>
              <a:rPr lang="en-US" sz="2000" dirty="0" err="1">
                <a:solidFill>
                  <a:schemeClr val="accent1"/>
                </a:solidFill>
                <a:latin typeface="Source Sans Pro Semibold" panose="020B0603030403020204" pitchFamily="34" charset="0"/>
                <a:ea typeface="Tahoma" panose="020B0604030504040204" pitchFamily="34" charset="0"/>
                <a:cs typeface="Tahoma" panose="020B0604030504040204" pitchFamily="34" charset="0"/>
              </a:rPr>
              <a:t>dẫn</a:t>
            </a:r>
            <a:r>
              <a:rPr lang="en-US" sz="2000" dirty="0">
                <a:solidFill>
                  <a:schemeClr val="accent1"/>
                </a:solidFill>
                <a:latin typeface="Source Sans Pro Semibold" panose="020B0603030403020204" pitchFamily="34" charset="0"/>
                <a:ea typeface="Tahoma" panose="020B0604030504040204" pitchFamily="34" charset="0"/>
                <a:cs typeface="Tahoma" panose="020B0604030504040204" pitchFamily="34" charset="0"/>
              </a:rPr>
              <a:t>: </a:t>
            </a:r>
            <a:r>
              <a:rPr lang="en-US" sz="2000" dirty="0" err="1">
                <a:solidFill>
                  <a:schemeClr val="accent1"/>
                </a:solidFill>
                <a:latin typeface="Source Sans Pro Semibold" panose="020B0603030403020204" pitchFamily="34" charset="0"/>
                <a:ea typeface="Tahoma" panose="020B0604030504040204" pitchFamily="34" charset="0"/>
                <a:cs typeface="Tahoma" panose="020B0604030504040204" pitchFamily="34" charset="0"/>
              </a:rPr>
              <a:t>ThS</a:t>
            </a:r>
            <a:r>
              <a:rPr lang="en-US" sz="2000" dirty="0">
                <a:solidFill>
                  <a:schemeClr val="accent1"/>
                </a:solidFill>
                <a:latin typeface="Source Sans Pro Semibold" panose="020B0603030403020204" pitchFamily="34" charset="0"/>
                <a:ea typeface="Tahoma" panose="020B0604030504040204" pitchFamily="34" charset="0"/>
                <a:cs typeface="Tahoma" panose="020B0604030504040204" pitchFamily="34" charset="0"/>
              </a:rPr>
              <a:t>. </a:t>
            </a:r>
            <a:r>
              <a:rPr lang="en-US" sz="2000" dirty="0" err="1">
                <a:solidFill>
                  <a:schemeClr val="accent1"/>
                </a:solidFill>
                <a:latin typeface="Source Sans Pro Semibold" panose="020B0603030403020204" pitchFamily="34" charset="0"/>
                <a:ea typeface="Tahoma" panose="020B0604030504040204" pitchFamily="34" charset="0"/>
                <a:cs typeface="Tahoma" panose="020B0604030504040204" pitchFamily="34" charset="0"/>
              </a:rPr>
              <a:t>Đinh</a:t>
            </a:r>
            <a:r>
              <a:rPr lang="en-US" sz="2000" dirty="0">
                <a:solidFill>
                  <a:schemeClr val="accent1"/>
                </a:solidFill>
                <a:latin typeface="Source Sans Pro Semibold" panose="020B0603030403020204" pitchFamily="34" charset="0"/>
                <a:ea typeface="Tahoma" panose="020B0604030504040204" pitchFamily="34" charset="0"/>
                <a:cs typeface="Tahoma" panose="020B0604030504040204" pitchFamily="34" charset="0"/>
              </a:rPr>
              <a:t> </a:t>
            </a:r>
            <a:r>
              <a:rPr lang="en-US" sz="2000" dirty="0" err="1">
                <a:solidFill>
                  <a:schemeClr val="accent1"/>
                </a:solidFill>
                <a:latin typeface="Source Sans Pro Semibold" panose="020B0603030403020204" pitchFamily="34" charset="0"/>
                <a:ea typeface="Tahoma" panose="020B0604030504040204" pitchFamily="34" charset="0"/>
                <a:cs typeface="Tahoma" panose="020B0604030504040204" pitchFamily="34" charset="0"/>
              </a:rPr>
              <a:t>Thị</a:t>
            </a:r>
            <a:r>
              <a:rPr lang="en-US" sz="2000" dirty="0">
                <a:solidFill>
                  <a:schemeClr val="accent1"/>
                </a:solidFill>
                <a:latin typeface="Source Sans Pro Semibold" panose="020B0603030403020204" pitchFamily="34" charset="0"/>
                <a:ea typeface="Tahoma" panose="020B0604030504040204" pitchFamily="34" charset="0"/>
                <a:cs typeface="Tahoma" panose="020B0604030504040204" pitchFamily="34" charset="0"/>
              </a:rPr>
              <a:t> </a:t>
            </a:r>
            <a:r>
              <a:rPr lang="en-US" sz="2000" dirty="0" err="1">
                <a:solidFill>
                  <a:schemeClr val="accent1"/>
                </a:solidFill>
                <a:latin typeface="Source Sans Pro Semibold" panose="020B0603030403020204" pitchFamily="34" charset="0"/>
                <a:ea typeface="Tahoma" panose="020B0604030504040204" pitchFamily="34" charset="0"/>
                <a:cs typeface="Tahoma" panose="020B0604030504040204" pitchFamily="34" charset="0"/>
              </a:rPr>
              <a:t>Mận</a:t>
            </a:r>
            <a:endParaRPr lang="en-US" sz="2000" dirty="0">
              <a:solidFill>
                <a:schemeClr val="accent1"/>
              </a:solidFill>
              <a:latin typeface="Source Sans Pro Semibold" panose="020B0603030403020204" pitchFamily="34" charset="0"/>
              <a:ea typeface="Tahoma" panose="020B0604030504040204" pitchFamily="34" charset="0"/>
              <a:cs typeface="Tahoma" panose="020B0604030504040204" pitchFamily="34" charset="0"/>
            </a:endParaRPr>
          </a:p>
        </p:txBody>
      </p:sp>
      <p:pic>
        <p:nvPicPr>
          <p:cNvPr id="5" name="Picture 8"/>
          <p:cNvPicPr>
            <a:picLocks noChangeAspect="1"/>
          </p:cNvPicPr>
          <p:nvPr/>
        </p:nvPicPr>
        <p:blipFill>
          <a:blip r:embed="rId1" cstate="print">
            <a:extLst>
              <a:ext uri="{BEBA8EAE-BF5A-486C-A8C5-ECC9F3942E4B}">
                <a14:imgProps xmlns:a14="http://schemas.microsoft.com/office/drawing/2010/main">
                  <a14:imgLayer r:embed="rId2">
                    <a14:imgEffect>
                      <a14:artisticPhotocopy trans="30000" detail="2"/>
                    </a14:imgEffect>
                  </a14:imgLayer>
                </a14:imgProps>
              </a:ext>
              <a:ext uri="{28A0092B-C50C-407E-A947-70E740481C1C}">
                <a14:useLocalDpi xmlns:a14="http://schemas.microsoft.com/office/drawing/2010/main" val="0"/>
              </a:ext>
            </a:extLst>
          </a:blip>
          <a:stretch>
            <a:fillRect/>
          </a:stretch>
        </p:blipFill>
        <p:spPr>
          <a:xfrm>
            <a:off x="2186370" y="158582"/>
            <a:ext cx="1420173" cy="1401825"/>
          </a:xfrm>
          <a:prstGeom prst="rect">
            <a:avLst/>
          </a:prstGeom>
          <a:effectLst>
            <a:glow rad="63500">
              <a:schemeClr val="accent2">
                <a:satMod val="175000"/>
                <a:alpha val="40000"/>
              </a:schemeClr>
            </a:glow>
          </a:effectLst>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1750139" y="2473258"/>
            <a:ext cx="5641825" cy="1998111"/>
          </a:xfrm>
          <a:prstGeom prst="rect">
            <a:avLst/>
          </a:prstGeom>
          <a:ln>
            <a:noFill/>
          </a:ln>
          <a:effectLst>
            <a:softEdge rad="112500"/>
          </a:effectLst>
        </p:spPr>
      </p:pic>
    </p:spTree>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repeatCount="indefinite" fill="hold" nodeType="withEffect">
                                  <p:stCondLst>
                                    <p:cond delay="0"/>
                                  </p:stCondLst>
                                  <p:childTnLst>
                                    <p:animRot by="120000">
                                      <p:cBhvr>
                                        <p:cTn id="6" dur="200" fill="hold">
                                          <p:stCondLst>
                                            <p:cond delay="0"/>
                                          </p:stCondLst>
                                        </p:cTn>
                                        <p:tgtEl>
                                          <p:spTgt spid="5"/>
                                        </p:tgtEl>
                                        <p:attrNameLst>
                                          <p:attrName>r</p:attrName>
                                        </p:attrNameLst>
                                      </p:cBhvr>
                                    </p:animRot>
                                    <p:animRot by="-240000">
                                      <p:cBhvr>
                                        <p:cTn id="7" dur="400" fill="hold">
                                          <p:stCondLst>
                                            <p:cond delay="400"/>
                                          </p:stCondLst>
                                        </p:cTn>
                                        <p:tgtEl>
                                          <p:spTgt spid="5"/>
                                        </p:tgtEl>
                                        <p:attrNameLst>
                                          <p:attrName>r</p:attrName>
                                        </p:attrNameLst>
                                      </p:cBhvr>
                                    </p:animRot>
                                    <p:animRot by="240000">
                                      <p:cBhvr>
                                        <p:cTn id="8" dur="400" fill="hold">
                                          <p:stCondLst>
                                            <p:cond delay="800"/>
                                          </p:stCondLst>
                                        </p:cTn>
                                        <p:tgtEl>
                                          <p:spTgt spid="5"/>
                                        </p:tgtEl>
                                        <p:attrNameLst>
                                          <p:attrName>r</p:attrName>
                                        </p:attrNameLst>
                                      </p:cBhvr>
                                    </p:animRot>
                                    <p:animRot by="-240000">
                                      <p:cBhvr>
                                        <p:cTn id="9" dur="400" fill="hold">
                                          <p:stCondLst>
                                            <p:cond delay="1200"/>
                                          </p:stCondLst>
                                        </p:cTn>
                                        <p:tgtEl>
                                          <p:spTgt spid="5"/>
                                        </p:tgtEl>
                                        <p:attrNameLst>
                                          <p:attrName>r</p:attrName>
                                        </p:attrNameLst>
                                      </p:cBhvr>
                                    </p:animRot>
                                    <p:animRot by="120000">
                                      <p:cBhvr>
                                        <p:cTn id="10" dur="400" fill="hold">
                                          <p:stCondLst>
                                            <p:cond delay="1600"/>
                                          </p:stCondLst>
                                        </p:cTn>
                                        <p:tgtEl>
                                          <p:spTgt spid="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Hình chữ nhật 4"/>
          <p:cNvSpPr/>
          <p:nvPr/>
        </p:nvSpPr>
        <p:spPr>
          <a:xfrm>
            <a:off x="0" y="0"/>
            <a:ext cx="2552700" cy="6858000"/>
          </a:xfrm>
          <a:prstGeom prst="rect">
            <a:avLst/>
          </a:prstGeom>
          <a:solidFill>
            <a:srgbClr val="00B4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ln w="38100">
                  <a:solidFill>
                    <a:schemeClr val="tx1"/>
                  </a:solidFill>
                  <a:prstDash val="lgDashDotDot"/>
                </a:ln>
                <a:solidFill>
                  <a:schemeClr val="bg1"/>
                </a:solidFill>
                <a:latin typeface="Tahoma" panose="020B0604030504040204" pitchFamily="34" charset="0"/>
                <a:ea typeface="Tahoma" panose="020B0604030504040204" pitchFamily="34" charset="0"/>
                <a:cs typeface="Tahoma" panose="020B0604030504040204" pitchFamily="34" charset="0"/>
              </a:rPr>
              <a:t>CÀI ĐẶT</a:t>
            </a:r>
            <a:endParaRPr lang="en-US" sz="6000" b="1" dirty="0">
              <a:ln w="38100">
                <a:solidFill>
                  <a:schemeClr val="tx1"/>
                </a:solidFill>
                <a:prstDash val="lgDashDotDot"/>
              </a:ln>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8" name="Oval Callout 7"/>
          <p:cNvSpPr/>
          <p:nvPr/>
        </p:nvSpPr>
        <p:spPr>
          <a:xfrm>
            <a:off x="8812306" y="692524"/>
            <a:ext cx="1963270" cy="730624"/>
          </a:xfrm>
          <a:prstGeom prst="wedgeEllipseCallout">
            <a:avLst/>
          </a:prstGeom>
        </p:spPr>
        <p:style>
          <a:lnRef idx="1">
            <a:schemeClr val="accent3"/>
          </a:lnRef>
          <a:fillRef idx="2">
            <a:schemeClr val="accent3"/>
          </a:fillRef>
          <a:effectRef idx="1">
            <a:schemeClr val="accent3"/>
          </a:effectRef>
          <a:fontRef idx="minor">
            <a:schemeClr val="dk1"/>
          </a:fontRef>
        </p:style>
        <p:txBody>
          <a:bodyPr rtlCol="0" anchor="ctr"/>
          <a:lstStyle/>
          <a:p>
            <a:pPr lvl="0" algn="ctr"/>
            <a:endParaRPr lang="en-US" b="1" dirty="0" smtClean="0">
              <a:latin typeface="Times New Roman" panose="02020603050405020304" pitchFamily="18" charset="0"/>
              <a:cs typeface="Times New Roman" panose="02020603050405020304" pitchFamily="18" charset="0"/>
            </a:endParaRPr>
          </a:p>
          <a:p>
            <a:pPr lvl="0" algn="ctr"/>
            <a:r>
              <a:rPr lang="en-US" b="1" dirty="0" smtClean="0">
                <a:latin typeface="Times New Roman" panose="02020603050405020304" pitchFamily="18" charset="0"/>
                <a:cs typeface="Times New Roman" panose="02020603050405020304" pitchFamily="18" charset="0"/>
              </a:rPr>
              <a:t>Cubes</a:t>
            </a:r>
            <a:endParaRPr lang="en-US" b="1" dirty="0">
              <a:latin typeface="Times New Roman" panose="02020603050405020304" pitchFamily="18" charset="0"/>
              <a:cs typeface="Times New Roman" panose="02020603050405020304" pitchFamily="18" charset="0"/>
            </a:endParaRPr>
          </a:p>
          <a:p>
            <a:pPr algn="ctr"/>
            <a:endParaRPr lang="en-US" b="1" dirty="0">
              <a:latin typeface="Times New Roman" panose="02020603050405020304" pitchFamily="18" charset="0"/>
              <a:cs typeface="Times New Roman" panose="02020603050405020304" pitchFamily="18" charset="0"/>
            </a:endParaRPr>
          </a:p>
        </p:txBody>
      </p:sp>
      <p:pic>
        <p:nvPicPr>
          <p:cNvPr id="22" name="Picture 22"/>
          <p:cNvPicPr>
            <a:picLocks noGrp="1" noChangeAspect="1"/>
          </p:cNvPicPr>
          <p:nvPr>
            <p:ph idx="1"/>
          </p:nvPr>
        </p:nvPicPr>
        <p:blipFill>
          <a:blip r:embed="rId1"/>
          <a:stretch>
            <a:fillRect/>
          </a:stretch>
        </p:blipFill>
        <p:spPr>
          <a:xfrm>
            <a:off x="4393565" y="1692910"/>
            <a:ext cx="6215380" cy="469646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4400">
        <p14:honeycomb/>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Hình chữ nhật 4"/>
          <p:cNvSpPr/>
          <p:nvPr/>
        </p:nvSpPr>
        <p:spPr>
          <a:xfrm>
            <a:off x="0" y="0"/>
            <a:ext cx="2552700" cy="6858000"/>
          </a:xfrm>
          <a:prstGeom prst="rect">
            <a:avLst/>
          </a:prstGeom>
          <a:solidFill>
            <a:srgbClr val="00B4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ln w="38100">
                  <a:solidFill>
                    <a:schemeClr val="tx1"/>
                  </a:solidFill>
                  <a:prstDash val="lgDashDotDot"/>
                </a:ln>
                <a:solidFill>
                  <a:schemeClr val="bg1"/>
                </a:solidFill>
                <a:latin typeface="Tahoma" panose="020B0604030504040204" pitchFamily="34" charset="0"/>
                <a:ea typeface="Tahoma" panose="020B0604030504040204" pitchFamily="34" charset="0"/>
                <a:cs typeface="Tahoma" panose="020B0604030504040204" pitchFamily="34" charset="0"/>
              </a:rPr>
              <a:t>CÀI ĐẶT</a:t>
            </a:r>
            <a:endParaRPr lang="en-US" sz="6000" b="1" dirty="0">
              <a:ln w="38100">
                <a:solidFill>
                  <a:schemeClr val="tx1"/>
                </a:solidFill>
                <a:prstDash val="lgDashDotDot"/>
              </a:ln>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5" name="Oval Callout 4"/>
          <p:cNvSpPr/>
          <p:nvPr/>
        </p:nvSpPr>
        <p:spPr>
          <a:xfrm>
            <a:off x="8813165" y="368300"/>
            <a:ext cx="2601595" cy="730885"/>
          </a:xfrm>
          <a:prstGeom prst="wedgeEllipseCallout">
            <a:avLst/>
          </a:prstGeom>
        </p:spPr>
        <p:style>
          <a:lnRef idx="1">
            <a:schemeClr val="accent3"/>
          </a:lnRef>
          <a:fillRef idx="2">
            <a:schemeClr val="accent3"/>
          </a:fillRef>
          <a:effectRef idx="1">
            <a:schemeClr val="accent3"/>
          </a:effectRef>
          <a:fontRef idx="minor">
            <a:schemeClr val="dk1"/>
          </a:fontRef>
        </p:style>
        <p:txBody>
          <a:bodyPr rtlCol="0" anchor="ctr"/>
          <a:p>
            <a:pPr lvl="0" algn="ctr"/>
            <a:r>
              <a:rPr lang="en-US" b="1" dirty="0">
                <a:latin typeface="Times New Roman" panose="02020603050405020304" pitchFamily="18" charset="0"/>
                <a:cs typeface="Times New Roman" panose="02020603050405020304" pitchFamily="18" charset="0"/>
              </a:rPr>
              <a:t>Khai phá dữ liệu</a:t>
            </a:r>
            <a:endParaRPr lang="en-US" b="1" dirty="0">
              <a:latin typeface="Times New Roman" panose="02020603050405020304" pitchFamily="18" charset="0"/>
              <a:cs typeface="Times New Roman" panose="02020603050405020304" pitchFamily="18" charset="0"/>
            </a:endParaRPr>
          </a:p>
        </p:txBody>
      </p:sp>
      <p:pic>
        <p:nvPicPr>
          <p:cNvPr id="4" name="Content Placeholder 3"/>
          <p:cNvPicPr>
            <a:picLocks noChangeAspect="1"/>
          </p:cNvPicPr>
          <p:nvPr>
            <p:ph idx="1"/>
          </p:nvPr>
        </p:nvPicPr>
        <p:blipFill>
          <a:blip r:embed="rId1"/>
          <a:stretch>
            <a:fillRect/>
          </a:stretch>
        </p:blipFill>
        <p:spPr>
          <a:xfrm>
            <a:off x="2866390" y="1825625"/>
            <a:ext cx="8974455" cy="435165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4400">
        <p14:honeycomb/>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Hình chữ nhật 4"/>
          <p:cNvSpPr/>
          <p:nvPr/>
        </p:nvSpPr>
        <p:spPr>
          <a:xfrm>
            <a:off x="0" y="0"/>
            <a:ext cx="2552700" cy="6858000"/>
          </a:xfrm>
          <a:prstGeom prst="rect">
            <a:avLst/>
          </a:prstGeom>
          <a:solidFill>
            <a:srgbClr val="00B4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ln w="38100">
                  <a:solidFill>
                    <a:schemeClr val="tx1"/>
                  </a:solidFill>
                  <a:prstDash val="lgDashDotDot"/>
                </a:ln>
                <a:solidFill>
                  <a:schemeClr val="bg1"/>
                </a:solidFill>
                <a:latin typeface="Tahoma" panose="020B0604030504040204" pitchFamily="34" charset="0"/>
                <a:ea typeface="Tahoma" panose="020B0604030504040204" pitchFamily="34" charset="0"/>
                <a:cs typeface="Tahoma" panose="020B0604030504040204" pitchFamily="34" charset="0"/>
              </a:rPr>
              <a:t>CÀI ĐẶT</a:t>
            </a:r>
            <a:endParaRPr lang="en-US" sz="6000" b="1" dirty="0">
              <a:ln w="38100">
                <a:solidFill>
                  <a:schemeClr val="tx1"/>
                </a:solidFill>
                <a:prstDash val="lgDashDotDot"/>
              </a:ln>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8" name="Oval Callout 7"/>
          <p:cNvSpPr/>
          <p:nvPr/>
        </p:nvSpPr>
        <p:spPr>
          <a:xfrm>
            <a:off x="8802370" y="692785"/>
            <a:ext cx="2581910" cy="730885"/>
          </a:xfrm>
          <a:prstGeom prst="wedgeEllipseCallout">
            <a:avLst/>
          </a:prstGeom>
        </p:spPr>
        <p:style>
          <a:lnRef idx="1">
            <a:schemeClr val="accent3"/>
          </a:lnRef>
          <a:fillRef idx="2">
            <a:schemeClr val="accent3"/>
          </a:fillRef>
          <a:effectRef idx="1">
            <a:schemeClr val="accent3"/>
          </a:effectRef>
          <a:fontRef idx="minor">
            <a:schemeClr val="dk1"/>
          </a:fontRef>
        </p:style>
        <p:txBody>
          <a:bodyPr rtlCol="0" anchor="ctr"/>
          <a:lstStyle/>
          <a:p>
            <a:pPr lvl="0" algn="ctr"/>
            <a:r>
              <a:rPr lang="en-US" b="1" dirty="0" smtClean="0">
                <a:latin typeface="Times New Roman" panose="02020603050405020304" pitchFamily="18" charset="0"/>
                <a:cs typeface="Times New Roman" panose="02020603050405020304" pitchFamily="18" charset="0"/>
              </a:rPr>
              <a:t>Truy vấn MDX</a:t>
            </a:r>
            <a:endParaRPr lang="en-US" b="1" dirty="0">
              <a:latin typeface="Times New Roman" panose="02020603050405020304" pitchFamily="18" charset="0"/>
              <a:cs typeface="Times New Roman" panose="02020603050405020304" pitchFamily="18" charset="0"/>
            </a:endParaRPr>
          </a:p>
        </p:txBody>
      </p:sp>
      <p:pic>
        <p:nvPicPr>
          <p:cNvPr id="3" name="Content Placeholder 2"/>
          <p:cNvPicPr>
            <a:picLocks noChangeAspect="1"/>
          </p:cNvPicPr>
          <p:nvPr>
            <p:ph idx="1"/>
          </p:nvPr>
        </p:nvPicPr>
        <p:blipFill>
          <a:blip r:embed="rId1"/>
          <a:stretch>
            <a:fillRect/>
          </a:stretch>
        </p:blipFill>
        <p:spPr>
          <a:xfrm>
            <a:off x="2865755" y="1804670"/>
            <a:ext cx="8903335" cy="410718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4400">
        <p14:honeycomb/>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Hình chữ nhật 4"/>
          <p:cNvSpPr/>
          <p:nvPr/>
        </p:nvSpPr>
        <p:spPr>
          <a:xfrm>
            <a:off x="0" y="0"/>
            <a:ext cx="2552700" cy="6858000"/>
          </a:xfrm>
          <a:prstGeom prst="rect">
            <a:avLst/>
          </a:prstGeom>
          <a:solidFill>
            <a:srgbClr val="00B4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ln w="38100">
                  <a:solidFill>
                    <a:schemeClr val="tx1"/>
                  </a:solidFill>
                  <a:prstDash val="lgDashDotDot"/>
                </a:ln>
                <a:solidFill>
                  <a:schemeClr val="bg1"/>
                </a:solidFill>
                <a:latin typeface="Tahoma" panose="020B0604030504040204" pitchFamily="34" charset="0"/>
                <a:ea typeface="Tahoma" panose="020B0604030504040204" pitchFamily="34" charset="0"/>
                <a:cs typeface="Tahoma" panose="020B0604030504040204" pitchFamily="34" charset="0"/>
              </a:rPr>
              <a:t>CÀI ĐẶT</a:t>
            </a:r>
            <a:endParaRPr lang="en-US" sz="6000" b="1" dirty="0">
              <a:ln w="38100">
                <a:solidFill>
                  <a:schemeClr val="tx1"/>
                </a:solidFill>
                <a:prstDash val="lgDashDotDot"/>
              </a:ln>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3" name="Content Placeholder 2"/>
          <p:cNvPicPr>
            <a:picLocks noChangeAspect="1"/>
          </p:cNvPicPr>
          <p:nvPr>
            <p:ph idx="1"/>
          </p:nvPr>
        </p:nvPicPr>
        <p:blipFill>
          <a:blip r:embed="rId1"/>
          <a:stretch>
            <a:fillRect/>
          </a:stretch>
        </p:blipFill>
        <p:spPr>
          <a:xfrm>
            <a:off x="2647315" y="1207135"/>
            <a:ext cx="9435465" cy="5507990"/>
          </a:xfrm>
          <a:prstGeom prst="rect">
            <a:avLst/>
          </a:prstGeom>
        </p:spPr>
      </p:pic>
      <p:sp>
        <p:nvSpPr>
          <p:cNvPr id="5" name="Oval Callout 4"/>
          <p:cNvSpPr/>
          <p:nvPr/>
        </p:nvSpPr>
        <p:spPr>
          <a:xfrm>
            <a:off x="8813165" y="347980"/>
            <a:ext cx="2601595" cy="730885"/>
          </a:xfrm>
          <a:prstGeom prst="wedgeEllipseCallout">
            <a:avLst/>
          </a:prstGeom>
        </p:spPr>
        <p:style>
          <a:lnRef idx="1">
            <a:schemeClr val="accent3"/>
          </a:lnRef>
          <a:fillRef idx="2">
            <a:schemeClr val="accent3"/>
          </a:fillRef>
          <a:effectRef idx="1">
            <a:schemeClr val="accent3"/>
          </a:effectRef>
          <a:fontRef idx="minor">
            <a:schemeClr val="dk1"/>
          </a:fontRef>
        </p:style>
        <p:txBody>
          <a:bodyPr rtlCol="0" anchor="ctr"/>
          <a:p>
            <a:pPr lvl="0" algn="ctr"/>
            <a:r>
              <a:rPr lang="en-US" b="1" dirty="0" smtClean="0">
                <a:latin typeface="Times New Roman" panose="02020603050405020304" pitchFamily="18" charset="0"/>
                <a:cs typeface="Times New Roman" panose="02020603050405020304" pitchFamily="18" charset="0"/>
              </a:rPr>
              <a:t>Import từng bảng bằng form</a:t>
            </a:r>
            <a:endParaRPr lang="en-US" b="1" dirty="0">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slow" p14:dur="4400">
        <p14:honeycomb/>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Hình chữ nhật 4"/>
          <p:cNvSpPr/>
          <p:nvPr/>
        </p:nvSpPr>
        <p:spPr>
          <a:xfrm>
            <a:off x="0" y="0"/>
            <a:ext cx="2552700" cy="6858000"/>
          </a:xfrm>
          <a:prstGeom prst="rect">
            <a:avLst/>
          </a:prstGeom>
          <a:solidFill>
            <a:srgbClr val="00B4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ln w="38100">
                  <a:solidFill>
                    <a:schemeClr val="tx1"/>
                  </a:solidFill>
                  <a:prstDash val="lgDashDotDot"/>
                </a:ln>
                <a:solidFill>
                  <a:schemeClr val="bg1"/>
                </a:solidFill>
                <a:latin typeface="Tahoma" panose="020B0604030504040204" pitchFamily="34" charset="0"/>
                <a:ea typeface="Tahoma" panose="020B0604030504040204" pitchFamily="34" charset="0"/>
                <a:cs typeface="Tahoma" panose="020B0604030504040204" pitchFamily="34" charset="0"/>
              </a:rPr>
              <a:t>CÀI ĐẶT</a:t>
            </a:r>
            <a:endParaRPr lang="en-US" sz="6000" b="1" dirty="0">
              <a:ln w="38100">
                <a:solidFill>
                  <a:schemeClr val="tx1"/>
                </a:solidFill>
                <a:prstDash val="lgDashDotDot"/>
              </a:ln>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4" name="Content Placeholder 3"/>
          <p:cNvPicPr>
            <a:picLocks noChangeAspect="1"/>
          </p:cNvPicPr>
          <p:nvPr>
            <p:ph idx="1"/>
          </p:nvPr>
        </p:nvPicPr>
        <p:blipFill>
          <a:blip r:embed="rId1"/>
          <a:stretch>
            <a:fillRect/>
          </a:stretch>
        </p:blipFill>
        <p:spPr>
          <a:xfrm>
            <a:off x="2872740" y="1467485"/>
            <a:ext cx="9065260" cy="5024755"/>
          </a:xfrm>
          <a:prstGeom prst="rect">
            <a:avLst/>
          </a:prstGeom>
        </p:spPr>
      </p:pic>
      <p:sp>
        <p:nvSpPr>
          <p:cNvPr id="8" name="Oval Callout 7"/>
          <p:cNvSpPr/>
          <p:nvPr/>
        </p:nvSpPr>
        <p:spPr>
          <a:xfrm>
            <a:off x="8995186" y="347719"/>
            <a:ext cx="1963270" cy="730624"/>
          </a:xfrm>
          <a:prstGeom prst="wedgeEllipseCallout">
            <a:avLst/>
          </a:prstGeom>
        </p:spPr>
        <p:style>
          <a:lnRef idx="1">
            <a:schemeClr val="accent3"/>
          </a:lnRef>
          <a:fillRef idx="2">
            <a:schemeClr val="accent3"/>
          </a:fillRef>
          <a:effectRef idx="1">
            <a:schemeClr val="accent3"/>
          </a:effectRef>
          <a:fontRef idx="minor">
            <a:schemeClr val="dk1"/>
          </a:fontRef>
        </p:style>
        <p:txBody>
          <a:bodyPr rtlCol="0" anchor="ctr"/>
          <a:p>
            <a:pPr lvl="0" algn="ctr"/>
            <a:r>
              <a:rPr lang="en-US" b="1" dirty="0" smtClean="0">
                <a:latin typeface="Times New Roman" panose="02020603050405020304" pitchFamily="18" charset="0"/>
                <a:cs typeface="Times New Roman" panose="02020603050405020304" pitchFamily="18" charset="0"/>
              </a:rPr>
              <a:t>Import All bằng CMD</a:t>
            </a:r>
            <a:endParaRPr lang="en-US" b="1" dirty="0">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slow" p14:dur="4400">
        <p14:honeycomb/>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Hình chữ nhật 4"/>
          <p:cNvSpPr/>
          <p:nvPr/>
        </p:nvSpPr>
        <p:spPr>
          <a:xfrm>
            <a:off x="0" y="0"/>
            <a:ext cx="2552700" cy="6858000"/>
          </a:xfrm>
          <a:prstGeom prst="rect">
            <a:avLst/>
          </a:prstGeom>
          <a:solidFill>
            <a:srgbClr val="00B4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ln w="38100">
                  <a:solidFill>
                    <a:schemeClr val="tx1"/>
                  </a:solidFill>
                  <a:prstDash val="lgDashDotDot"/>
                </a:ln>
                <a:solidFill>
                  <a:schemeClr val="bg1"/>
                </a:solidFill>
                <a:latin typeface="Tahoma" panose="020B0604030504040204" pitchFamily="34" charset="0"/>
                <a:ea typeface="Tahoma" panose="020B0604030504040204" pitchFamily="34" charset="0"/>
                <a:cs typeface="Tahoma" panose="020B0604030504040204" pitchFamily="34" charset="0"/>
              </a:rPr>
              <a:t>CÀI ĐẶT</a:t>
            </a:r>
            <a:endParaRPr lang="en-US" sz="6000" b="1" dirty="0">
              <a:ln w="38100">
                <a:solidFill>
                  <a:schemeClr val="tx1"/>
                </a:solidFill>
                <a:prstDash val="lgDashDotDot"/>
              </a:ln>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5" name="Oval Callout 4"/>
          <p:cNvSpPr/>
          <p:nvPr/>
        </p:nvSpPr>
        <p:spPr>
          <a:xfrm>
            <a:off x="8458835" y="347980"/>
            <a:ext cx="3138805" cy="730885"/>
          </a:xfrm>
          <a:prstGeom prst="wedgeEllipseCallout">
            <a:avLst/>
          </a:prstGeom>
        </p:spPr>
        <p:style>
          <a:lnRef idx="1">
            <a:schemeClr val="accent3"/>
          </a:lnRef>
          <a:fillRef idx="2">
            <a:schemeClr val="accent3"/>
          </a:fillRef>
          <a:effectRef idx="1">
            <a:schemeClr val="accent3"/>
          </a:effectRef>
          <a:fontRef idx="minor">
            <a:schemeClr val="dk1"/>
          </a:fontRef>
        </p:style>
        <p:txBody>
          <a:bodyPr rtlCol="0" anchor="ctr"/>
          <a:p>
            <a:pPr lvl="0" algn="ctr"/>
            <a:r>
              <a:rPr lang="en-US" b="1" dirty="0" smtClean="0">
                <a:latin typeface="Times New Roman" panose="02020603050405020304" pitchFamily="18" charset="0"/>
                <a:cs typeface="Times New Roman" panose="02020603050405020304" pitchFamily="18" charset="0"/>
              </a:rPr>
              <a:t>Truy vấn bằng form</a:t>
            </a:r>
            <a:endParaRPr lang="en-US" b="1" dirty="0">
              <a:latin typeface="Times New Roman" panose="02020603050405020304" pitchFamily="18" charset="0"/>
              <a:cs typeface="Times New Roman" panose="02020603050405020304" pitchFamily="18" charset="0"/>
            </a:endParaRPr>
          </a:p>
        </p:txBody>
      </p:sp>
      <p:pic>
        <p:nvPicPr>
          <p:cNvPr id="4" name="Content Placeholder 3"/>
          <p:cNvPicPr>
            <a:picLocks noChangeAspect="1"/>
          </p:cNvPicPr>
          <p:nvPr>
            <p:ph idx="1"/>
          </p:nvPr>
        </p:nvPicPr>
        <p:blipFill>
          <a:blip r:embed="rId1"/>
          <a:stretch>
            <a:fillRect/>
          </a:stretch>
        </p:blipFill>
        <p:spPr>
          <a:xfrm>
            <a:off x="2862580" y="1419860"/>
            <a:ext cx="9092565" cy="527494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4400">
        <p14:honeycomb/>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Biểu đồ tròn thể hiện cơ cấu doanh thu trong năm ở khu vực TP.HCM qua từng tháng</a:t>
            </a:r>
            <a:endParaRPr lang="en-US"/>
          </a:p>
        </p:txBody>
      </p:sp>
      <p:pic>
        <p:nvPicPr>
          <p:cNvPr id="5" name="Picture 27"/>
          <p:cNvPicPr>
            <a:picLocks noGrp="1" noChangeAspect="1"/>
          </p:cNvPicPr>
          <p:nvPr>
            <p:ph idx="1"/>
          </p:nvPr>
        </p:nvPicPr>
        <p:blipFill>
          <a:blip r:embed="rId1"/>
          <a:stretch>
            <a:fillRect/>
          </a:stretch>
        </p:blipFill>
        <p:spPr>
          <a:xfrm>
            <a:off x="2227580" y="1825625"/>
            <a:ext cx="7735570" cy="4351655"/>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sym typeface="+mn-ea"/>
              </a:rPr>
              <a:t>Biểu đồ cột thể hiện doanh thu trong năm ở khu vực TP.HCM qua từng tháng</a:t>
            </a:r>
            <a:endParaRPr lang="en-US"/>
          </a:p>
        </p:txBody>
      </p:sp>
      <p:pic>
        <p:nvPicPr>
          <p:cNvPr id="26" name="Picture 26"/>
          <p:cNvPicPr>
            <a:picLocks noGrp="1" noChangeAspect="1"/>
          </p:cNvPicPr>
          <p:nvPr>
            <p:ph idx="1"/>
          </p:nvPr>
        </p:nvPicPr>
        <p:blipFill rotWithShape="1">
          <a:blip r:embed="rId1"/>
          <a:srcRect b="5294"/>
          <a:stretch>
            <a:fillRect/>
          </a:stretch>
        </p:blipFill>
        <p:spPr bwMode="auto">
          <a:xfrm>
            <a:off x="2227580" y="1825625"/>
            <a:ext cx="7735570" cy="4351655"/>
          </a:xfrm>
          <a:prstGeom prst="rect">
            <a:avLst/>
          </a:prstGeom>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E1211"/>
        </a:solidFill>
        <a:effectLst/>
      </p:bgPr>
    </p:bg>
    <p:spTree>
      <p:nvGrpSpPr>
        <p:cNvPr id="1" name=""/>
        <p:cNvGrpSpPr/>
        <p:nvPr/>
      </p:nvGrpSpPr>
      <p:grpSpPr>
        <a:xfrm>
          <a:off x="0" y="0"/>
          <a:ext cx="0" cy="0"/>
          <a:chOff x="0" y="0"/>
          <a:chExt cx="0" cy="0"/>
        </a:xfrm>
      </p:grpSpPr>
      <p:pic>
        <p:nvPicPr>
          <p:cNvPr id="5" name="Hình ảnh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471446" y="0"/>
            <a:ext cx="5249107" cy="5249107"/>
          </a:xfrm>
          <a:prstGeom prst="rect">
            <a:avLst/>
          </a:prstGeom>
        </p:spPr>
      </p:pic>
      <p:sp>
        <p:nvSpPr>
          <p:cNvPr id="6" name="Hộp Văn bản 5"/>
          <p:cNvSpPr txBox="1"/>
          <p:nvPr/>
        </p:nvSpPr>
        <p:spPr>
          <a:xfrm>
            <a:off x="4258319" y="5024761"/>
            <a:ext cx="3675359" cy="1569660"/>
          </a:xfrm>
          <a:prstGeom prst="rect">
            <a:avLst/>
          </a:prstGeom>
          <a:noFill/>
        </p:spPr>
        <p:txBody>
          <a:bodyPr wrap="square" rtlCol="0">
            <a:spAutoFit/>
          </a:bodyPr>
          <a:lstStyle/>
          <a:p>
            <a:r>
              <a:rPr lang="en-US" sz="9600" dirty="0">
                <a:ln w="76200">
                  <a:solidFill>
                    <a:schemeClr val="bg1"/>
                  </a:solidFill>
                </a:ln>
                <a:solidFill>
                  <a:srgbClr val="1AFFCE"/>
                </a:solidFill>
                <a:latin typeface="Anton" panose="00000500000000000000" pitchFamily="2" charset="0"/>
              </a:rPr>
              <a:t>D E M O</a:t>
            </a:r>
            <a:endParaRPr lang="vi-VN" sz="9600" dirty="0">
              <a:ln w="76200">
                <a:solidFill>
                  <a:schemeClr val="bg1"/>
                </a:solidFill>
              </a:ln>
              <a:solidFill>
                <a:srgbClr val="1AFFCE"/>
              </a:solidFill>
              <a:latin typeface="Anton" panose="00000500000000000000" pitchFamily="2" charset="0"/>
            </a:endParaRPr>
          </a:p>
        </p:txBody>
      </p:sp>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pic>
        <p:nvPicPr>
          <p:cNvPr id="3" name="Content Placeholder 2"/>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950976" y="941832"/>
            <a:ext cx="10259568" cy="4919472"/>
          </a:xfrm>
        </p:spPr>
      </p:pic>
    </p:spTree>
  </p:cSld>
  <p:clrMapOvr>
    <a:masterClrMapping/>
  </p:clrMapOvr>
  <p:transition spd="slow">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Hình chữ nhật 4"/>
          <p:cNvSpPr/>
          <p:nvPr/>
        </p:nvSpPr>
        <p:spPr>
          <a:xfrm>
            <a:off x="0" y="0"/>
            <a:ext cx="2414726" cy="685800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800" b="1" dirty="0">
                <a:ln w="38100">
                  <a:solidFill>
                    <a:schemeClr val="tx1"/>
                  </a:solidFill>
                  <a:prstDash val="lgDashDotDot"/>
                </a:ln>
                <a:solidFill>
                  <a:schemeClr val="bg1"/>
                </a:solidFill>
                <a:latin typeface="Tahoma" panose="020B0604030504040204" pitchFamily="34" charset="0"/>
                <a:ea typeface="Tahoma" panose="020B0604030504040204" pitchFamily="34" charset="0"/>
                <a:cs typeface="Tahoma" panose="020B0604030504040204" pitchFamily="34" charset="0"/>
              </a:rPr>
              <a:t>THÀNH</a:t>
            </a:r>
            <a:endParaRPr lang="en-US" sz="4800" b="1" dirty="0">
              <a:ln w="38100">
                <a:solidFill>
                  <a:schemeClr val="tx1"/>
                </a:solidFill>
                <a:prstDash val="lgDashDotDot"/>
              </a:ln>
              <a:solidFill>
                <a:schemeClr val="bg1"/>
              </a:solidFill>
              <a:latin typeface="Tahoma" panose="020B0604030504040204" pitchFamily="34" charset="0"/>
              <a:ea typeface="Tahoma" panose="020B0604030504040204" pitchFamily="34" charset="0"/>
              <a:cs typeface="Tahoma" panose="020B0604030504040204" pitchFamily="34" charset="0"/>
            </a:endParaRPr>
          </a:p>
          <a:p>
            <a:r>
              <a:rPr lang="en-US" sz="4800" b="1" dirty="0">
                <a:ln w="38100">
                  <a:solidFill>
                    <a:schemeClr val="tx1"/>
                  </a:solidFill>
                  <a:prstDash val="lgDashDotDot"/>
                </a:ln>
                <a:solidFill>
                  <a:schemeClr val="bg1"/>
                </a:solidFill>
                <a:latin typeface="Tahoma" panose="020B0604030504040204" pitchFamily="34" charset="0"/>
                <a:ea typeface="Tahoma" panose="020B0604030504040204" pitchFamily="34" charset="0"/>
                <a:cs typeface="Tahoma" panose="020B0604030504040204" pitchFamily="34" charset="0"/>
              </a:rPr>
              <a:t>VIÊN</a:t>
            </a:r>
            <a:endParaRPr lang="en-US" sz="4800" b="1" dirty="0">
              <a:ln w="38100">
                <a:solidFill>
                  <a:schemeClr val="tx1"/>
                </a:solidFill>
                <a:prstDash val="lgDashDotDot"/>
              </a:ln>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7" name="Chỗ dành sẵn cho Nội dung 6"/>
          <p:cNvPicPr>
            <a:picLocks noGrp="1" noChangeAspect="1"/>
          </p:cNvPicPr>
          <p:nvPr>
            <p:ph idx="1"/>
          </p:nvPr>
        </p:nvPicPr>
        <p:blipFill>
          <a:blip r:embed="rId1" cstate="print">
            <a:extLst>
              <a:ext uri="{28A0092B-C50C-407E-A947-70E740481C1C}">
                <a14:useLocalDpi xmlns:a14="http://schemas.microsoft.com/office/drawing/2010/main" val="0"/>
              </a:ext>
            </a:extLst>
          </a:blip>
          <a:stretch>
            <a:fillRect/>
          </a:stretch>
        </p:blipFill>
        <p:spPr>
          <a:xfrm>
            <a:off x="1718670" y="3544411"/>
            <a:ext cx="539318" cy="539318"/>
          </a:xfrm>
        </p:spPr>
      </p:pic>
      <p:sp>
        <p:nvSpPr>
          <p:cNvPr id="8" name="Content Placeholder 2"/>
          <p:cNvSpPr txBox="1"/>
          <p:nvPr/>
        </p:nvSpPr>
        <p:spPr>
          <a:xfrm>
            <a:off x="4077635" y="1611123"/>
            <a:ext cx="6957918" cy="363575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lnSpc>
                <a:spcPct val="210000"/>
              </a:lnSpc>
              <a:buFont typeface="+mj-lt"/>
              <a:buAutoNum type="arabicPeriod"/>
            </a:pPr>
            <a:r>
              <a:rPr lang="en-US" sz="3600" dirty="0" err="1">
                <a:ln>
                  <a:solidFill>
                    <a:schemeClr val="accent4">
                      <a:lumMod val="40000"/>
                      <a:lumOff val="60000"/>
                    </a:schemeClr>
                  </a:solidFill>
                </a:ln>
                <a:solidFill>
                  <a:srgbClr val="002060"/>
                </a:solidFill>
                <a:latin typeface="Anton" panose="00000500000000000000" pitchFamily="2" charset="0"/>
                <a:cs typeface="Times New Roman" panose="02020603050405020304" pitchFamily="18" charset="0"/>
              </a:rPr>
              <a:t>Đặng</a:t>
            </a:r>
            <a:r>
              <a:rPr lang="en-US" sz="3600" dirty="0">
                <a:ln>
                  <a:solidFill>
                    <a:schemeClr val="accent4">
                      <a:lumMod val="40000"/>
                      <a:lumOff val="60000"/>
                    </a:schemeClr>
                  </a:solidFill>
                </a:ln>
                <a:solidFill>
                  <a:srgbClr val="002060"/>
                </a:solidFill>
                <a:latin typeface="Anton" panose="00000500000000000000" pitchFamily="2" charset="0"/>
                <a:cs typeface="Times New Roman" panose="02020603050405020304" pitchFamily="18" charset="0"/>
              </a:rPr>
              <a:t> </a:t>
            </a:r>
            <a:r>
              <a:rPr lang="en-US" sz="3600" dirty="0" err="1">
                <a:ln>
                  <a:solidFill>
                    <a:schemeClr val="accent4">
                      <a:lumMod val="40000"/>
                      <a:lumOff val="60000"/>
                    </a:schemeClr>
                  </a:solidFill>
                </a:ln>
                <a:solidFill>
                  <a:srgbClr val="002060"/>
                </a:solidFill>
                <a:latin typeface="Anton" panose="00000500000000000000" pitchFamily="2" charset="0"/>
                <a:cs typeface="Times New Roman" panose="02020603050405020304" pitchFamily="18" charset="0"/>
              </a:rPr>
              <a:t>Hoàng</a:t>
            </a:r>
            <a:r>
              <a:rPr lang="en-US" sz="3600" dirty="0">
                <a:ln>
                  <a:solidFill>
                    <a:schemeClr val="accent4">
                      <a:lumMod val="40000"/>
                      <a:lumOff val="60000"/>
                    </a:schemeClr>
                  </a:solidFill>
                </a:ln>
                <a:solidFill>
                  <a:srgbClr val="002060"/>
                </a:solidFill>
                <a:latin typeface="Anton" panose="00000500000000000000" pitchFamily="2" charset="0"/>
                <a:cs typeface="Times New Roman" panose="02020603050405020304" pitchFamily="18" charset="0"/>
              </a:rPr>
              <a:t> </a:t>
            </a:r>
            <a:r>
              <a:rPr lang="en-US" sz="3600" dirty="0" err="1">
                <a:ln>
                  <a:solidFill>
                    <a:schemeClr val="accent4">
                      <a:lumMod val="40000"/>
                      <a:lumOff val="60000"/>
                    </a:schemeClr>
                  </a:solidFill>
                </a:ln>
                <a:solidFill>
                  <a:srgbClr val="002060"/>
                </a:solidFill>
                <a:latin typeface="Anton" panose="00000500000000000000" pitchFamily="2" charset="0"/>
                <a:cs typeface="Times New Roman" panose="02020603050405020304" pitchFamily="18" charset="0"/>
              </a:rPr>
              <a:t>Cẩm</a:t>
            </a:r>
            <a:r>
              <a:rPr lang="en-US" sz="3600" dirty="0">
                <a:ln>
                  <a:solidFill>
                    <a:schemeClr val="accent4">
                      <a:lumMod val="40000"/>
                      <a:lumOff val="60000"/>
                    </a:schemeClr>
                  </a:solidFill>
                </a:ln>
                <a:solidFill>
                  <a:srgbClr val="002060"/>
                </a:solidFill>
                <a:latin typeface="Anton" panose="00000500000000000000" pitchFamily="2" charset="0"/>
                <a:cs typeface="Times New Roman" panose="02020603050405020304" pitchFamily="18" charset="0"/>
              </a:rPr>
              <a:t> My - 2001180476 </a:t>
            </a:r>
            <a:endParaRPr lang="en-US" sz="3600" dirty="0">
              <a:ln>
                <a:solidFill>
                  <a:schemeClr val="accent4">
                    <a:lumMod val="40000"/>
                    <a:lumOff val="60000"/>
                  </a:schemeClr>
                </a:solidFill>
              </a:ln>
              <a:solidFill>
                <a:srgbClr val="002060"/>
              </a:solidFill>
              <a:latin typeface="Anton" panose="00000500000000000000" pitchFamily="2" charset="0"/>
              <a:cs typeface="Times New Roman" panose="02020603050405020304" pitchFamily="18" charset="0"/>
            </a:endParaRPr>
          </a:p>
          <a:p>
            <a:pPr marL="514350" indent="-514350">
              <a:lnSpc>
                <a:spcPct val="210000"/>
              </a:lnSpc>
              <a:buFont typeface="+mj-lt"/>
              <a:buAutoNum type="arabicPeriod"/>
            </a:pPr>
            <a:r>
              <a:rPr lang="en-US" sz="3600" dirty="0" err="1">
                <a:ln>
                  <a:solidFill>
                    <a:schemeClr val="accent4">
                      <a:lumMod val="40000"/>
                      <a:lumOff val="60000"/>
                    </a:schemeClr>
                  </a:solidFill>
                </a:ln>
                <a:solidFill>
                  <a:srgbClr val="002060"/>
                </a:solidFill>
                <a:latin typeface="Anton" panose="00000500000000000000" pitchFamily="2" charset="0"/>
                <a:cs typeface="Times New Roman" panose="02020603050405020304" pitchFamily="18" charset="0"/>
              </a:rPr>
              <a:t>Nguyễn</a:t>
            </a:r>
            <a:r>
              <a:rPr lang="en-US" sz="3600" dirty="0">
                <a:ln>
                  <a:solidFill>
                    <a:schemeClr val="accent4">
                      <a:lumMod val="40000"/>
                      <a:lumOff val="60000"/>
                    </a:schemeClr>
                  </a:solidFill>
                </a:ln>
                <a:solidFill>
                  <a:srgbClr val="002060"/>
                </a:solidFill>
                <a:latin typeface="Anton" panose="00000500000000000000" pitchFamily="2" charset="0"/>
                <a:cs typeface="Times New Roman" panose="02020603050405020304" pitchFamily="18" charset="0"/>
              </a:rPr>
              <a:t> </a:t>
            </a:r>
            <a:r>
              <a:rPr lang="en-US" sz="3600" dirty="0" err="1">
                <a:ln>
                  <a:solidFill>
                    <a:schemeClr val="accent4">
                      <a:lumMod val="40000"/>
                      <a:lumOff val="60000"/>
                    </a:schemeClr>
                  </a:solidFill>
                </a:ln>
                <a:solidFill>
                  <a:srgbClr val="002060"/>
                </a:solidFill>
                <a:latin typeface="Anton" panose="00000500000000000000" pitchFamily="2" charset="0"/>
                <a:cs typeface="Times New Roman" panose="02020603050405020304" pitchFamily="18" charset="0"/>
              </a:rPr>
              <a:t>Hồng</a:t>
            </a:r>
            <a:r>
              <a:rPr lang="en-US" sz="3600" dirty="0">
                <a:ln>
                  <a:solidFill>
                    <a:schemeClr val="accent4">
                      <a:lumMod val="40000"/>
                      <a:lumOff val="60000"/>
                    </a:schemeClr>
                  </a:solidFill>
                </a:ln>
                <a:solidFill>
                  <a:srgbClr val="002060"/>
                </a:solidFill>
                <a:latin typeface="Anton" panose="00000500000000000000" pitchFamily="2" charset="0"/>
                <a:cs typeface="Times New Roman" panose="02020603050405020304" pitchFamily="18" charset="0"/>
              </a:rPr>
              <a:t> </a:t>
            </a:r>
            <a:r>
              <a:rPr lang="en-US" sz="3600" dirty="0" err="1">
                <a:ln>
                  <a:solidFill>
                    <a:schemeClr val="accent4">
                      <a:lumMod val="40000"/>
                      <a:lumOff val="60000"/>
                    </a:schemeClr>
                  </a:solidFill>
                </a:ln>
                <a:solidFill>
                  <a:srgbClr val="002060"/>
                </a:solidFill>
                <a:latin typeface="Anton" panose="00000500000000000000" pitchFamily="2" charset="0"/>
                <a:cs typeface="Times New Roman" panose="02020603050405020304" pitchFamily="18" charset="0"/>
              </a:rPr>
              <a:t>Phúc</a:t>
            </a:r>
            <a:r>
              <a:rPr lang="en-US" sz="3600" dirty="0">
                <a:ln>
                  <a:solidFill>
                    <a:schemeClr val="accent4">
                      <a:lumMod val="40000"/>
                      <a:lumOff val="60000"/>
                    </a:schemeClr>
                  </a:solidFill>
                </a:ln>
                <a:solidFill>
                  <a:srgbClr val="002060"/>
                </a:solidFill>
                <a:latin typeface="Anton" panose="00000500000000000000" pitchFamily="2" charset="0"/>
                <a:cs typeface="Times New Roman" panose="02020603050405020304" pitchFamily="18" charset="0"/>
              </a:rPr>
              <a:t>    - 2001181265	</a:t>
            </a:r>
            <a:endParaRPr lang="en-US" sz="3600" dirty="0">
              <a:ln>
                <a:solidFill>
                  <a:schemeClr val="accent4">
                    <a:lumMod val="40000"/>
                    <a:lumOff val="60000"/>
                  </a:schemeClr>
                </a:solidFill>
              </a:ln>
              <a:solidFill>
                <a:srgbClr val="002060"/>
              </a:solidFill>
              <a:latin typeface="Anton" panose="00000500000000000000" pitchFamily="2" charset="0"/>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slow" p14:dur="1400">
        <p14:ripple/>
      </p:transition>
    </mc:Choice>
    <mc:Fallback>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Hình chữ nhật 3"/>
          <p:cNvSpPr/>
          <p:nvPr/>
        </p:nvSpPr>
        <p:spPr>
          <a:xfrm>
            <a:off x="0" y="0"/>
            <a:ext cx="1280160" cy="6858000"/>
          </a:xfrm>
          <a:prstGeom prst="rect">
            <a:avLst/>
          </a:prstGeom>
          <a:solidFill>
            <a:srgbClr val="0077B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dirty="0">
                <a:ln w="38100">
                  <a:solidFill>
                    <a:schemeClr val="bg1"/>
                  </a:solidFill>
                  <a:prstDash val="lgDashDotDot"/>
                </a:ln>
                <a:solidFill>
                  <a:schemeClr val="accent4">
                    <a:lumMod val="60000"/>
                    <a:lumOff val="40000"/>
                  </a:schemeClr>
                </a:solidFill>
                <a:latin typeface="Tahoma" panose="020B0604030504040204" pitchFamily="34" charset="0"/>
                <a:ea typeface="Tahoma" panose="020B0604030504040204" pitchFamily="34" charset="0"/>
                <a:cs typeface="Tahoma" panose="020B0604030504040204" pitchFamily="34" charset="0"/>
              </a:rPr>
              <a:t>N</a:t>
            </a:r>
            <a:endParaRPr lang="en-US" sz="4800" b="1" dirty="0">
              <a:ln w="38100">
                <a:solidFill>
                  <a:schemeClr val="bg1"/>
                </a:solidFill>
                <a:prstDash val="lgDashDotDot"/>
              </a:ln>
              <a:solidFill>
                <a:schemeClr val="accent4">
                  <a:lumMod val="60000"/>
                  <a:lumOff val="40000"/>
                </a:schemeClr>
              </a:solidFill>
              <a:latin typeface="Tahoma" panose="020B0604030504040204" pitchFamily="34" charset="0"/>
              <a:ea typeface="Tahoma" panose="020B0604030504040204" pitchFamily="34" charset="0"/>
              <a:cs typeface="Tahoma" panose="020B0604030504040204" pitchFamily="34" charset="0"/>
            </a:endParaRPr>
          </a:p>
          <a:p>
            <a:pPr algn="ctr"/>
            <a:r>
              <a:rPr lang="en-US" sz="4800" b="1" dirty="0">
                <a:ln w="38100">
                  <a:solidFill>
                    <a:schemeClr val="bg1"/>
                  </a:solidFill>
                  <a:prstDash val="lgDashDotDot"/>
                </a:ln>
                <a:solidFill>
                  <a:schemeClr val="accent4">
                    <a:lumMod val="60000"/>
                    <a:lumOff val="40000"/>
                  </a:schemeClr>
                </a:solidFill>
                <a:latin typeface="Tahoma" panose="020B0604030504040204" pitchFamily="34" charset="0"/>
                <a:ea typeface="Tahoma" panose="020B0604030504040204" pitchFamily="34" charset="0"/>
                <a:cs typeface="Tahoma" panose="020B0604030504040204" pitchFamily="34" charset="0"/>
              </a:rPr>
              <a:t>Ộ</a:t>
            </a:r>
            <a:endParaRPr lang="en-US" sz="4800" b="1" dirty="0">
              <a:ln w="38100">
                <a:solidFill>
                  <a:schemeClr val="bg1"/>
                </a:solidFill>
                <a:prstDash val="lgDashDotDot"/>
              </a:ln>
              <a:solidFill>
                <a:schemeClr val="accent4">
                  <a:lumMod val="60000"/>
                  <a:lumOff val="40000"/>
                </a:schemeClr>
              </a:solidFill>
              <a:latin typeface="Tahoma" panose="020B0604030504040204" pitchFamily="34" charset="0"/>
              <a:ea typeface="Tahoma" panose="020B0604030504040204" pitchFamily="34" charset="0"/>
              <a:cs typeface="Tahoma" panose="020B0604030504040204" pitchFamily="34" charset="0"/>
            </a:endParaRPr>
          </a:p>
          <a:p>
            <a:pPr algn="ctr"/>
            <a:r>
              <a:rPr lang="en-US" sz="4800" b="1" dirty="0">
                <a:ln w="38100">
                  <a:solidFill>
                    <a:schemeClr val="bg1"/>
                  </a:solidFill>
                  <a:prstDash val="lgDashDotDot"/>
                </a:ln>
                <a:solidFill>
                  <a:schemeClr val="accent4">
                    <a:lumMod val="60000"/>
                    <a:lumOff val="40000"/>
                  </a:schemeClr>
                </a:solidFill>
                <a:latin typeface="Tahoma" panose="020B0604030504040204" pitchFamily="34" charset="0"/>
                <a:ea typeface="Tahoma" panose="020B0604030504040204" pitchFamily="34" charset="0"/>
                <a:cs typeface="Tahoma" panose="020B0604030504040204" pitchFamily="34" charset="0"/>
              </a:rPr>
              <a:t>I</a:t>
            </a:r>
            <a:endParaRPr lang="en-US" sz="4800" b="1" dirty="0">
              <a:ln w="38100">
                <a:solidFill>
                  <a:schemeClr val="bg1"/>
                </a:solidFill>
                <a:prstDash val="lgDashDotDot"/>
              </a:ln>
              <a:solidFill>
                <a:schemeClr val="accent4">
                  <a:lumMod val="60000"/>
                  <a:lumOff val="40000"/>
                </a:schemeClr>
              </a:solidFill>
              <a:latin typeface="Tahoma" panose="020B0604030504040204" pitchFamily="34" charset="0"/>
              <a:ea typeface="Tahoma" panose="020B0604030504040204" pitchFamily="34" charset="0"/>
              <a:cs typeface="Tahoma" panose="020B0604030504040204" pitchFamily="34" charset="0"/>
            </a:endParaRPr>
          </a:p>
          <a:p>
            <a:pPr algn="ctr"/>
            <a:endParaRPr lang="en-US" sz="4800" b="1" dirty="0">
              <a:ln w="38100">
                <a:solidFill>
                  <a:schemeClr val="bg1"/>
                </a:solidFill>
                <a:prstDash val="lgDashDotDot"/>
              </a:ln>
              <a:solidFill>
                <a:schemeClr val="accent4">
                  <a:lumMod val="60000"/>
                  <a:lumOff val="40000"/>
                </a:schemeClr>
              </a:solidFill>
              <a:latin typeface="Tahoma" panose="020B0604030504040204" pitchFamily="34" charset="0"/>
              <a:ea typeface="Tahoma" panose="020B0604030504040204" pitchFamily="34" charset="0"/>
              <a:cs typeface="Tahoma" panose="020B0604030504040204" pitchFamily="34" charset="0"/>
            </a:endParaRPr>
          </a:p>
          <a:p>
            <a:pPr algn="ctr"/>
            <a:r>
              <a:rPr lang="en-US" sz="4800" b="1" dirty="0">
                <a:ln w="38100">
                  <a:solidFill>
                    <a:schemeClr val="bg1"/>
                  </a:solidFill>
                  <a:prstDash val="lgDashDotDot"/>
                </a:ln>
                <a:solidFill>
                  <a:schemeClr val="accent4">
                    <a:lumMod val="60000"/>
                    <a:lumOff val="40000"/>
                  </a:schemeClr>
                </a:solidFill>
                <a:latin typeface="Tahoma" panose="020B0604030504040204" pitchFamily="34" charset="0"/>
                <a:ea typeface="Tahoma" panose="020B0604030504040204" pitchFamily="34" charset="0"/>
                <a:cs typeface="Tahoma" panose="020B0604030504040204" pitchFamily="34" charset="0"/>
              </a:rPr>
              <a:t>D</a:t>
            </a:r>
            <a:endParaRPr lang="en-US" sz="4800" b="1" dirty="0">
              <a:ln w="38100">
                <a:solidFill>
                  <a:schemeClr val="bg1"/>
                </a:solidFill>
                <a:prstDash val="lgDashDotDot"/>
              </a:ln>
              <a:solidFill>
                <a:schemeClr val="accent4">
                  <a:lumMod val="60000"/>
                  <a:lumOff val="40000"/>
                </a:schemeClr>
              </a:solidFill>
              <a:latin typeface="Tahoma" panose="020B0604030504040204" pitchFamily="34" charset="0"/>
              <a:ea typeface="Tahoma" panose="020B0604030504040204" pitchFamily="34" charset="0"/>
              <a:cs typeface="Tahoma" panose="020B0604030504040204" pitchFamily="34" charset="0"/>
            </a:endParaRPr>
          </a:p>
          <a:p>
            <a:pPr algn="ctr"/>
            <a:r>
              <a:rPr lang="en-US" sz="4800" b="1" dirty="0">
                <a:ln w="38100">
                  <a:solidFill>
                    <a:schemeClr val="bg1"/>
                  </a:solidFill>
                  <a:prstDash val="lgDashDotDot"/>
                </a:ln>
                <a:solidFill>
                  <a:schemeClr val="accent4">
                    <a:lumMod val="60000"/>
                    <a:lumOff val="40000"/>
                  </a:schemeClr>
                </a:solidFill>
                <a:latin typeface="Tahoma" panose="020B0604030504040204" pitchFamily="34" charset="0"/>
                <a:ea typeface="Tahoma" panose="020B0604030504040204" pitchFamily="34" charset="0"/>
                <a:cs typeface="Tahoma" panose="020B0604030504040204" pitchFamily="34" charset="0"/>
              </a:rPr>
              <a:t>U</a:t>
            </a:r>
            <a:endParaRPr lang="en-US" sz="4800" b="1" dirty="0">
              <a:ln w="38100">
                <a:solidFill>
                  <a:schemeClr val="bg1"/>
                </a:solidFill>
                <a:prstDash val="lgDashDotDot"/>
              </a:ln>
              <a:solidFill>
                <a:schemeClr val="accent4">
                  <a:lumMod val="60000"/>
                  <a:lumOff val="40000"/>
                </a:schemeClr>
              </a:solidFill>
              <a:latin typeface="Tahoma" panose="020B0604030504040204" pitchFamily="34" charset="0"/>
              <a:ea typeface="Tahoma" panose="020B0604030504040204" pitchFamily="34" charset="0"/>
              <a:cs typeface="Tahoma" panose="020B0604030504040204" pitchFamily="34" charset="0"/>
            </a:endParaRPr>
          </a:p>
          <a:p>
            <a:pPr algn="ctr"/>
            <a:r>
              <a:rPr lang="en-US" sz="4800" b="1" dirty="0">
                <a:ln w="38100">
                  <a:solidFill>
                    <a:schemeClr val="bg1"/>
                  </a:solidFill>
                  <a:prstDash val="lgDashDotDot"/>
                </a:ln>
                <a:solidFill>
                  <a:schemeClr val="accent4">
                    <a:lumMod val="60000"/>
                    <a:lumOff val="40000"/>
                  </a:schemeClr>
                </a:solidFill>
                <a:latin typeface="Tahoma" panose="020B0604030504040204" pitchFamily="34" charset="0"/>
                <a:ea typeface="Tahoma" panose="020B0604030504040204" pitchFamily="34" charset="0"/>
                <a:cs typeface="Tahoma" panose="020B0604030504040204" pitchFamily="34" charset="0"/>
              </a:rPr>
              <a:t>N</a:t>
            </a:r>
            <a:endParaRPr lang="en-US" sz="4800" b="1" dirty="0">
              <a:ln w="38100">
                <a:solidFill>
                  <a:schemeClr val="bg1"/>
                </a:solidFill>
                <a:prstDash val="lgDashDotDot"/>
              </a:ln>
              <a:solidFill>
                <a:schemeClr val="accent4">
                  <a:lumMod val="60000"/>
                  <a:lumOff val="40000"/>
                </a:schemeClr>
              </a:solidFill>
              <a:latin typeface="Tahoma" panose="020B0604030504040204" pitchFamily="34" charset="0"/>
              <a:ea typeface="Tahoma" panose="020B0604030504040204" pitchFamily="34" charset="0"/>
              <a:cs typeface="Tahoma" panose="020B0604030504040204" pitchFamily="34" charset="0"/>
            </a:endParaRPr>
          </a:p>
          <a:p>
            <a:pPr algn="ctr"/>
            <a:r>
              <a:rPr lang="en-US" sz="4800" b="1" dirty="0">
                <a:ln w="38100">
                  <a:solidFill>
                    <a:schemeClr val="bg1"/>
                  </a:solidFill>
                  <a:prstDash val="lgDashDotDot"/>
                </a:ln>
                <a:solidFill>
                  <a:schemeClr val="accent4">
                    <a:lumMod val="60000"/>
                    <a:lumOff val="40000"/>
                  </a:schemeClr>
                </a:solidFill>
                <a:latin typeface="Tahoma" panose="020B0604030504040204" pitchFamily="34" charset="0"/>
                <a:ea typeface="Tahoma" panose="020B0604030504040204" pitchFamily="34" charset="0"/>
                <a:cs typeface="Tahoma" panose="020B0604030504040204" pitchFamily="34" charset="0"/>
              </a:rPr>
              <a:t>G</a:t>
            </a:r>
            <a:endParaRPr lang="en-US" sz="3200" b="1" dirty="0">
              <a:ln w="38100">
                <a:solidFill>
                  <a:schemeClr val="bg1"/>
                </a:solidFill>
                <a:prstDash val="lgDashDotDot"/>
              </a:ln>
              <a:solidFill>
                <a:schemeClr val="accent4">
                  <a:lumMod val="60000"/>
                  <a:lumOff val="40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19" name="Hình chữ nhật 18"/>
          <p:cNvSpPr/>
          <p:nvPr/>
        </p:nvSpPr>
        <p:spPr>
          <a:xfrm>
            <a:off x="1280160" y="0"/>
            <a:ext cx="10911840" cy="1344706"/>
          </a:xfrm>
          <a:prstGeom prst="rect">
            <a:avLst/>
          </a:prstGeom>
          <a:solidFill>
            <a:srgbClr val="0096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b="1" dirty="0">
                <a:ln>
                  <a:solidFill>
                    <a:srgbClr val="2A9D8F"/>
                  </a:solidFill>
                </a:ln>
                <a:latin typeface="Tahoma" panose="020B0604030504040204" pitchFamily="34" charset="0"/>
                <a:ea typeface="Tahoma" panose="020B0604030504040204" pitchFamily="34" charset="0"/>
                <a:cs typeface="Tahoma" panose="020B0604030504040204" pitchFamily="34" charset="0"/>
              </a:rPr>
              <a:t>	TỔNG QUAN </a:t>
            </a:r>
            <a:endParaRPr lang="vi-VN" sz="2800" b="1" dirty="0">
              <a:ln>
                <a:solidFill>
                  <a:srgbClr val="2A9D8F"/>
                </a:solidFill>
              </a:ln>
              <a:latin typeface="Tahoma" panose="020B0604030504040204" pitchFamily="34" charset="0"/>
              <a:ea typeface="Tahoma" panose="020B0604030504040204" pitchFamily="34" charset="0"/>
              <a:cs typeface="Tahoma" panose="020B0604030504040204" pitchFamily="34" charset="0"/>
            </a:endParaRPr>
          </a:p>
        </p:txBody>
      </p:sp>
      <p:sp>
        <p:nvSpPr>
          <p:cNvPr id="21" name="Hình chữ nhật 20"/>
          <p:cNvSpPr/>
          <p:nvPr/>
        </p:nvSpPr>
        <p:spPr>
          <a:xfrm>
            <a:off x="1280160" y="1344706"/>
            <a:ext cx="10911840" cy="1299882"/>
          </a:xfrm>
          <a:prstGeom prst="rect">
            <a:avLst/>
          </a:prstGeom>
          <a:solidFill>
            <a:srgbClr val="00B4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b="1" dirty="0">
                <a:ln>
                  <a:solidFill>
                    <a:srgbClr val="2A9D8F"/>
                  </a:solidFill>
                </a:ln>
                <a:latin typeface="Tahoma" panose="020B0604030504040204" pitchFamily="34" charset="0"/>
                <a:ea typeface="Tahoma" panose="020B0604030504040204" pitchFamily="34" charset="0"/>
                <a:cs typeface="Tahoma" panose="020B0604030504040204" pitchFamily="34" charset="0"/>
              </a:rPr>
              <a:t>	CƠ SỞ LÝ THUYẾT</a:t>
            </a:r>
            <a:endParaRPr lang="en-US" sz="2800" b="1" dirty="0">
              <a:ln>
                <a:solidFill>
                  <a:srgbClr val="2A9D8F"/>
                </a:solidFill>
              </a:ln>
              <a:latin typeface="Tahoma" panose="020B0604030504040204" pitchFamily="34" charset="0"/>
              <a:ea typeface="Tahoma" panose="020B0604030504040204" pitchFamily="34" charset="0"/>
              <a:cs typeface="Tahoma" panose="020B0604030504040204" pitchFamily="34" charset="0"/>
            </a:endParaRPr>
          </a:p>
        </p:txBody>
      </p:sp>
      <p:sp>
        <p:nvSpPr>
          <p:cNvPr id="23" name="Hình chữ nhật 22"/>
          <p:cNvSpPr/>
          <p:nvPr/>
        </p:nvSpPr>
        <p:spPr>
          <a:xfrm>
            <a:off x="1280160" y="2644588"/>
            <a:ext cx="10911840" cy="1389530"/>
          </a:xfrm>
          <a:prstGeom prst="rect">
            <a:avLst/>
          </a:prstGeom>
          <a:solidFill>
            <a:srgbClr val="48CA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vi-VN" sz="2800" b="1" dirty="0">
                <a:ln>
                  <a:solidFill>
                    <a:srgbClr val="2A9D8F"/>
                  </a:solidFill>
                </a:ln>
                <a:latin typeface="Tahoma" panose="020B0604030504040204" pitchFamily="34" charset="0"/>
                <a:ea typeface="Tahoma" panose="020B0604030504040204" pitchFamily="34" charset="0"/>
                <a:cs typeface="Tahoma" panose="020B0604030504040204" pitchFamily="34" charset="0"/>
              </a:rPr>
              <a:t>	</a:t>
            </a:r>
            <a:r>
              <a:rPr lang="en-US" sz="2800" b="1" dirty="0">
                <a:ln>
                  <a:solidFill>
                    <a:srgbClr val="2A9D8F"/>
                  </a:solidFill>
                </a:ln>
                <a:latin typeface="Tahoma" panose="020B0604030504040204" pitchFamily="34" charset="0"/>
                <a:ea typeface="Tahoma" panose="020B0604030504040204" pitchFamily="34" charset="0"/>
                <a:cs typeface="Tahoma" panose="020B0604030504040204" pitchFamily="34" charset="0"/>
              </a:rPr>
              <a:t>PHÂN TÍCH VÀ THIẾT KẾ HỆ THỐNG</a:t>
            </a:r>
            <a:endParaRPr lang="vi-VN" sz="2800" b="1" dirty="0">
              <a:ln>
                <a:solidFill>
                  <a:srgbClr val="2A9D8F"/>
                </a:solidFill>
              </a:ln>
              <a:latin typeface="Tahoma" panose="020B0604030504040204" pitchFamily="34" charset="0"/>
              <a:ea typeface="Tahoma" panose="020B0604030504040204" pitchFamily="34" charset="0"/>
              <a:cs typeface="Tahoma" panose="020B0604030504040204" pitchFamily="34" charset="0"/>
            </a:endParaRPr>
          </a:p>
        </p:txBody>
      </p:sp>
      <p:sp>
        <p:nvSpPr>
          <p:cNvPr id="25" name="Hình chữ nhật 24"/>
          <p:cNvSpPr/>
          <p:nvPr/>
        </p:nvSpPr>
        <p:spPr>
          <a:xfrm>
            <a:off x="1280160" y="4034118"/>
            <a:ext cx="10911840" cy="1407458"/>
          </a:xfrm>
          <a:prstGeom prst="rect">
            <a:avLst/>
          </a:prstGeom>
          <a:solidFill>
            <a:srgbClr val="90E0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vi-VN" sz="2800" b="1" dirty="0">
                <a:ln>
                  <a:solidFill>
                    <a:srgbClr val="2A9D8F"/>
                  </a:solidFill>
                </a:ln>
                <a:latin typeface="Tahoma" panose="020B0604030504040204" pitchFamily="34" charset="0"/>
                <a:ea typeface="Tahoma" panose="020B0604030504040204" pitchFamily="34" charset="0"/>
                <a:cs typeface="Tahoma" panose="020B0604030504040204" pitchFamily="34" charset="0"/>
              </a:rPr>
              <a:t>	</a:t>
            </a:r>
            <a:r>
              <a:rPr lang="en-US" sz="2800" b="1" dirty="0">
                <a:ln>
                  <a:solidFill>
                    <a:srgbClr val="2A9D8F"/>
                  </a:solidFill>
                </a:ln>
                <a:latin typeface="Tahoma" panose="020B0604030504040204" pitchFamily="34" charset="0"/>
                <a:ea typeface="Tahoma" panose="020B0604030504040204" pitchFamily="34" charset="0"/>
                <a:cs typeface="Tahoma" panose="020B0604030504040204" pitchFamily="34" charset="0"/>
              </a:rPr>
              <a:t>CÀI ĐẶT</a:t>
            </a:r>
            <a:endParaRPr lang="vi-VN" sz="2800" b="1" dirty="0">
              <a:ln>
                <a:solidFill>
                  <a:srgbClr val="2A9D8F"/>
                </a:solidFill>
              </a:ln>
              <a:latin typeface="Tahoma" panose="020B0604030504040204" pitchFamily="34" charset="0"/>
              <a:ea typeface="Tahoma" panose="020B0604030504040204" pitchFamily="34" charset="0"/>
              <a:cs typeface="Tahoma" panose="020B0604030504040204" pitchFamily="34" charset="0"/>
            </a:endParaRPr>
          </a:p>
        </p:txBody>
      </p:sp>
      <p:sp>
        <p:nvSpPr>
          <p:cNvPr id="29" name="Hình chữ nhật 28"/>
          <p:cNvSpPr/>
          <p:nvPr/>
        </p:nvSpPr>
        <p:spPr>
          <a:xfrm>
            <a:off x="1280160" y="5441576"/>
            <a:ext cx="10911840" cy="1416424"/>
          </a:xfrm>
          <a:prstGeom prst="rect">
            <a:avLst/>
          </a:prstGeom>
          <a:solidFill>
            <a:srgbClr val="CAF0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b="1" dirty="0">
                <a:ln>
                  <a:solidFill>
                    <a:srgbClr val="2A9D8F"/>
                  </a:solidFill>
                </a:ln>
                <a:latin typeface="Tahoma" panose="020B0604030504040204" pitchFamily="34" charset="0"/>
                <a:ea typeface="Tahoma" panose="020B0604030504040204" pitchFamily="34" charset="0"/>
                <a:cs typeface="Tahoma" panose="020B0604030504040204" pitchFamily="34" charset="0"/>
              </a:rPr>
              <a:t>	DEMO</a:t>
            </a:r>
            <a:endParaRPr lang="vi-VN" sz="2800" b="1" dirty="0">
              <a:ln>
                <a:solidFill>
                  <a:srgbClr val="2A9D8F"/>
                </a:solidFill>
              </a:ln>
              <a:latin typeface="Tahoma" panose="020B0604030504040204" pitchFamily="34" charset="0"/>
              <a:ea typeface="Tahoma" panose="020B0604030504040204" pitchFamily="34" charset="0"/>
              <a:cs typeface="Tahoma" panose="020B0604030504040204" pitchFamily="34" charset="0"/>
            </a:endParaRP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300" fill="hold"/>
                                        <p:tgtEl>
                                          <p:spTgt spid="4"/>
                                        </p:tgtEl>
                                        <p:attrNameLst>
                                          <p:attrName>ppt_x</p:attrName>
                                        </p:attrNameLst>
                                      </p:cBhvr>
                                      <p:tavLst>
                                        <p:tav tm="0">
                                          <p:val>
                                            <p:strVal val="#ppt_x"/>
                                          </p:val>
                                        </p:tav>
                                        <p:tav tm="100000">
                                          <p:val>
                                            <p:strVal val="#ppt_x"/>
                                          </p:val>
                                        </p:tav>
                                      </p:tavLst>
                                    </p:anim>
                                    <p:anim calcmode="lin" valueType="num">
                                      <p:cBhvr additive="base">
                                        <p:cTn id="8" dur="1300" fill="hold"/>
                                        <p:tgtEl>
                                          <p:spTgt spid="4"/>
                                        </p:tgtEl>
                                        <p:attrNameLst>
                                          <p:attrName>ppt_y</p:attrName>
                                        </p:attrNameLst>
                                      </p:cBhvr>
                                      <p:tavLst>
                                        <p:tav tm="0">
                                          <p:val>
                                            <p:strVal val="1+#ppt_h/2"/>
                                          </p:val>
                                        </p:tav>
                                        <p:tav tm="100000">
                                          <p:val>
                                            <p:strVal val="#ppt_y"/>
                                          </p:val>
                                        </p:tav>
                                      </p:tavLst>
                                    </p:anim>
                                  </p:childTnLst>
                                </p:cTn>
                              </p:par>
                            </p:childTnLst>
                          </p:cTn>
                        </p:par>
                        <p:par>
                          <p:cTn id="9" fill="hold">
                            <p:stCondLst>
                              <p:cond delay="1500"/>
                            </p:stCondLst>
                            <p:childTnLst>
                              <p:par>
                                <p:cTn id="10" presetID="2" presetClass="entr" presetSubtype="9" fill="hold" grpId="0" nodeType="afterEffect">
                                  <p:stCondLst>
                                    <p:cond delay="0"/>
                                  </p:stCondLst>
                                  <p:childTnLst>
                                    <p:set>
                                      <p:cBhvr>
                                        <p:cTn id="11" dur="1" fill="hold">
                                          <p:stCondLst>
                                            <p:cond delay="0"/>
                                          </p:stCondLst>
                                        </p:cTn>
                                        <p:tgtEl>
                                          <p:spTgt spid="19"/>
                                        </p:tgtEl>
                                        <p:attrNameLst>
                                          <p:attrName>style.visibility</p:attrName>
                                        </p:attrNameLst>
                                      </p:cBhvr>
                                      <p:to>
                                        <p:strVal val="visible"/>
                                      </p:to>
                                    </p:set>
                                    <p:anim calcmode="lin" valueType="num">
                                      <p:cBhvr additive="base">
                                        <p:cTn id="12" dur="1700" fill="hold"/>
                                        <p:tgtEl>
                                          <p:spTgt spid="19"/>
                                        </p:tgtEl>
                                        <p:attrNameLst>
                                          <p:attrName>ppt_x</p:attrName>
                                        </p:attrNameLst>
                                      </p:cBhvr>
                                      <p:tavLst>
                                        <p:tav tm="0">
                                          <p:val>
                                            <p:strVal val="0-#ppt_w/2"/>
                                          </p:val>
                                        </p:tav>
                                        <p:tav tm="100000">
                                          <p:val>
                                            <p:strVal val="#ppt_x"/>
                                          </p:val>
                                        </p:tav>
                                      </p:tavLst>
                                    </p:anim>
                                    <p:anim calcmode="lin" valueType="num">
                                      <p:cBhvr additive="base">
                                        <p:cTn id="13" dur="1700" fill="hold"/>
                                        <p:tgtEl>
                                          <p:spTgt spid="19"/>
                                        </p:tgtEl>
                                        <p:attrNameLst>
                                          <p:attrName>ppt_y</p:attrName>
                                        </p:attrNameLst>
                                      </p:cBhvr>
                                      <p:tavLst>
                                        <p:tav tm="0">
                                          <p:val>
                                            <p:strVal val="0-#ppt_h/2"/>
                                          </p:val>
                                        </p:tav>
                                        <p:tav tm="100000">
                                          <p:val>
                                            <p:strVal val="#ppt_y"/>
                                          </p:val>
                                        </p:tav>
                                      </p:tavLst>
                                    </p:anim>
                                  </p:childTnLst>
                                </p:cTn>
                              </p:par>
                              <p:par>
                                <p:cTn id="14" presetID="2" presetClass="entr" presetSubtype="8" fill="hold" grpId="0" nodeType="withEffect">
                                  <p:stCondLst>
                                    <p:cond delay="0"/>
                                  </p:stCondLst>
                                  <p:childTnLst>
                                    <p:set>
                                      <p:cBhvr>
                                        <p:cTn id="15" dur="1" fill="hold">
                                          <p:stCondLst>
                                            <p:cond delay="0"/>
                                          </p:stCondLst>
                                        </p:cTn>
                                        <p:tgtEl>
                                          <p:spTgt spid="21"/>
                                        </p:tgtEl>
                                        <p:attrNameLst>
                                          <p:attrName>style.visibility</p:attrName>
                                        </p:attrNameLst>
                                      </p:cBhvr>
                                      <p:to>
                                        <p:strVal val="visible"/>
                                      </p:to>
                                    </p:set>
                                    <p:anim calcmode="lin" valueType="num">
                                      <p:cBhvr additive="base">
                                        <p:cTn id="16" dur="1700" fill="hold"/>
                                        <p:tgtEl>
                                          <p:spTgt spid="21"/>
                                        </p:tgtEl>
                                        <p:attrNameLst>
                                          <p:attrName>ppt_x</p:attrName>
                                        </p:attrNameLst>
                                      </p:cBhvr>
                                      <p:tavLst>
                                        <p:tav tm="0">
                                          <p:val>
                                            <p:strVal val="0-#ppt_w/2"/>
                                          </p:val>
                                        </p:tav>
                                        <p:tav tm="100000">
                                          <p:val>
                                            <p:strVal val="#ppt_x"/>
                                          </p:val>
                                        </p:tav>
                                      </p:tavLst>
                                    </p:anim>
                                    <p:anim calcmode="lin" valueType="num">
                                      <p:cBhvr additive="base">
                                        <p:cTn id="17" dur="1700" fill="hold"/>
                                        <p:tgtEl>
                                          <p:spTgt spid="21"/>
                                        </p:tgtEl>
                                        <p:attrNameLst>
                                          <p:attrName>ppt_y</p:attrName>
                                        </p:attrNameLst>
                                      </p:cBhvr>
                                      <p:tavLst>
                                        <p:tav tm="0">
                                          <p:val>
                                            <p:strVal val="#ppt_y"/>
                                          </p:val>
                                        </p:tav>
                                        <p:tav tm="100000">
                                          <p:val>
                                            <p:strVal val="#ppt_y"/>
                                          </p:val>
                                        </p:tav>
                                      </p:tavLst>
                                    </p:anim>
                                  </p:childTnLst>
                                </p:cTn>
                              </p:par>
                              <p:par>
                                <p:cTn id="18" presetID="2" presetClass="entr" presetSubtype="12" fill="hold" grpId="0" nodeType="withEffect">
                                  <p:stCondLst>
                                    <p:cond delay="0"/>
                                  </p:stCondLst>
                                  <p:childTnLst>
                                    <p:set>
                                      <p:cBhvr>
                                        <p:cTn id="19" dur="1" fill="hold">
                                          <p:stCondLst>
                                            <p:cond delay="0"/>
                                          </p:stCondLst>
                                        </p:cTn>
                                        <p:tgtEl>
                                          <p:spTgt spid="23"/>
                                        </p:tgtEl>
                                        <p:attrNameLst>
                                          <p:attrName>style.visibility</p:attrName>
                                        </p:attrNameLst>
                                      </p:cBhvr>
                                      <p:to>
                                        <p:strVal val="visible"/>
                                      </p:to>
                                    </p:set>
                                    <p:anim calcmode="lin" valueType="num">
                                      <p:cBhvr additive="base">
                                        <p:cTn id="20" dur="1700" fill="hold"/>
                                        <p:tgtEl>
                                          <p:spTgt spid="23"/>
                                        </p:tgtEl>
                                        <p:attrNameLst>
                                          <p:attrName>ppt_x</p:attrName>
                                        </p:attrNameLst>
                                      </p:cBhvr>
                                      <p:tavLst>
                                        <p:tav tm="0">
                                          <p:val>
                                            <p:strVal val="0-#ppt_w/2"/>
                                          </p:val>
                                        </p:tav>
                                        <p:tav tm="100000">
                                          <p:val>
                                            <p:strVal val="#ppt_x"/>
                                          </p:val>
                                        </p:tav>
                                      </p:tavLst>
                                    </p:anim>
                                    <p:anim calcmode="lin" valueType="num">
                                      <p:cBhvr additive="base">
                                        <p:cTn id="21" dur="1700" fill="hold"/>
                                        <p:tgtEl>
                                          <p:spTgt spid="23"/>
                                        </p:tgtEl>
                                        <p:attrNameLst>
                                          <p:attrName>ppt_y</p:attrName>
                                        </p:attrNameLst>
                                      </p:cBhvr>
                                      <p:tavLst>
                                        <p:tav tm="0">
                                          <p:val>
                                            <p:strVal val="1+#ppt_h/2"/>
                                          </p:val>
                                        </p:tav>
                                        <p:tav tm="100000">
                                          <p:val>
                                            <p:strVal val="#ppt_y"/>
                                          </p:val>
                                        </p:tav>
                                      </p:tavLst>
                                    </p:anim>
                                  </p:childTnLst>
                                </p:cTn>
                              </p:par>
                              <p:par>
                                <p:cTn id="22" presetID="2" presetClass="entr" presetSubtype="9" fill="hold" grpId="0" nodeType="withEffect">
                                  <p:stCondLst>
                                    <p:cond delay="0"/>
                                  </p:stCondLst>
                                  <p:childTnLst>
                                    <p:set>
                                      <p:cBhvr>
                                        <p:cTn id="23" dur="1" fill="hold">
                                          <p:stCondLst>
                                            <p:cond delay="0"/>
                                          </p:stCondLst>
                                        </p:cTn>
                                        <p:tgtEl>
                                          <p:spTgt spid="25"/>
                                        </p:tgtEl>
                                        <p:attrNameLst>
                                          <p:attrName>style.visibility</p:attrName>
                                        </p:attrNameLst>
                                      </p:cBhvr>
                                      <p:to>
                                        <p:strVal val="visible"/>
                                      </p:to>
                                    </p:set>
                                    <p:anim calcmode="lin" valueType="num">
                                      <p:cBhvr additive="base">
                                        <p:cTn id="24" dur="1700" fill="hold"/>
                                        <p:tgtEl>
                                          <p:spTgt spid="25"/>
                                        </p:tgtEl>
                                        <p:attrNameLst>
                                          <p:attrName>ppt_x</p:attrName>
                                        </p:attrNameLst>
                                      </p:cBhvr>
                                      <p:tavLst>
                                        <p:tav tm="0">
                                          <p:val>
                                            <p:strVal val="0-#ppt_w/2"/>
                                          </p:val>
                                        </p:tav>
                                        <p:tav tm="100000">
                                          <p:val>
                                            <p:strVal val="#ppt_x"/>
                                          </p:val>
                                        </p:tav>
                                      </p:tavLst>
                                    </p:anim>
                                    <p:anim calcmode="lin" valueType="num">
                                      <p:cBhvr additive="base">
                                        <p:cTn id="25" dur="1700" fill="hold"/>
                                        <p:tgtEl>
                                          <p:spTgt spid="25"/>
                                        </p:tgtEl>
                                        <p:attrNameLst>
                                          <p:attrName>ppt_y</p:attrName>
                                        </p:attrNameLst>
                                      </p:cBhvr>
                                      <p:tavLst>
                                        <p:tav tm="0">
                                          <p:val>
                                            <p:strVal val="0-#ppt_h/2"/>
                                          </p:val>
                                        </p:tav>
                                        <p:tav tm="100000">
                                          <p:val>
                                            <p:strVal val="#ppt_y"/>
                                          </p:val>
                                        </p:tav>
                                      </p:tavLst>
                                    </p:anim>
                                  </p:childTnLst>
                                </p:cTn>
                              </p:par>
                              <p:par>
                                <p:cTn id="26" presetID="2" presetClass="entr" presetSubtype="3" fill="hold" grpId="0" nodeType="withEffect">
                                  <p:stCondLst>
                                    <p:cond delay="0"/>
                                  </p:stCondLst>
                                  <p:childTnLst>
                                    <p:set>
                                      <p:cBhvr>
                                        <p:cTn id="27" dur="1" fill="hold">
                                          <p:stCondLst>
                                            <p:cond delay="0"/>
                                          </p:stCondLst>
                                        </p:cTn>
                                        <p:tgtEl>
                                          <p:spTgt spid="29"/>
                                        </p:tgtEl>
                                        <p:attrNameLst>
                                          <p:attrName>style.visibility</p:attrName>
                                        </p:attrNameLst>
                                      </p:cBhvr>
                                      <p:to>
                                        <p:strVal val="visible"/>
                                      </p:to>
                                    </p:set>
                                    <p:anim calcmode="lin" valueType="num">
                                      <p:cBhvr additive="base">
                                        <p:cTn id="28" dur="1700" fill="hold"/>
                                        <p:tgtEl>
                                          <p:spTgt spid="29"/>
                                        </p:tgtEl>
                                        <p:attrNameLst>
                                          <p:attrName>ppt_x</p:attrName>
                                        </p:attrNameLst>
                                      </p:cBhvr>
                                      <p:tavLst>
                                        <p:tav tm="0">
                                          <p:val>
                                            <p:strVal val="1+#ppt_w/2"/>
                                          </p:val>
                                        </p:tav>
                                        <p:tav tm="100000">
                                          <p:val>
                                            <p:strVal val="#ppt_x"/>
                                          </p:val>
                                        </p:tav>
                                      </p:tavLst>
                                    </p:anim>
                                    <p:anim calcmode="lin" valueType="num">
                                      <p:cBhvr additive="base">
                                        <p:cTn id="29" dur="1700" fill="hold"/>
                                        <p:tgtEl>
                                          <p:spTgt spid="2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9" grpId="0" animBg="1"/>
      <p:bldP spid="21" grpId="0" animBg="1"/>
      <p:bldP spid="23" grpId="0" animBg="1"/>
      <p:bldP spid="25" grpId="0" animBg="1"/>
      <p:bldP spid="29"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Hình chữ nhật 4"/>
          <p:cNvSpPr/>
          <p:nvPr/>
        </p:nvSpPr>
        <p:spPr>
          <a:xfrm>
            <a:off x="-1" y="0"/>
            <a:ext cx="2501154" cy="6858000"/>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400" b="1" dirty="0">
                <a:ln w="38100">
                  <a:solidFill>
                    <a:schemeClr val="tx1"/>
                  </a:solidFill>
                  <a:prstDash val="lgDashDotDot"/>
                </a:ln>
                <a:solidFill>
                  <a:schemeClr val="accent4">
                    <a:lumMod val="60000"/>
                    <a:lumOff val="40000"/>
                  </a:schemeClr>
                </a:solidFill>
                <a:latin typeface="Tahoma" panose="020B0604030504040204" pitchFamily="34" charset="0"/>
                <a:ea typeface="Tahoma" panose="020B0604030504040204" pitchFamily="34" charset="0"/>
                <a:cs typeface="Tahoma" panose="020B0604030504040204" pitchFamily="34" charset="0"/>
              </a:rPr>
              <a:t>CƠ SỞ LÝ THUYẾT</a:t>
            </a:r>
            <a:endParaRPr lang="en-US" sz="4400" b="1" dirty="0">
              <a:ln w="38100">
                <a:solidFill>
                  <a:schemeClr val="tx1"/>
                </a:solidFill>
                <a:prstDash val="lgDashDotDot"/>
              </a:ln>
              <a:solidFill>
                <a:schemeClr val="accent4">
                  <a:lumMod val="60000"/>
                  <a:lumOff val="40000"/>
                </a:schemeClr>
              </a:solidFill>
              <a:latin typeface="Tahoma" panose="020B0604030504040204" pitchFamily="34" charset="0"/>
              <a:ea typeface="Tahoma" panose="020B0604030504040204" pitchFamily="34" charset="0"/>
              <a:cs typeface="Tahoma" panose="020B0604030504040204" pitchFamily="34" charset="0"/>
            </a:endParaRPr>
          </a:p>
        </p:txBody>
      </p:sp>
      <p:pic>
        <p:nvPicPr>
          <p:cNvPr id="7" name="Chỗ dành sẵn cho Nội dung 6"/>
          <p:cNvPicPr>
            <a:picLocks noGrp="1" noChangeAspect="1"/>
          </p:cNvPicPr>
          <p:nvPr>
            <p:ph idx="1"/>
          </p:nvPr>
        </p:nvPicPr>
        <p:blipFill>
          <a:blip r:embed="rId1" cstate="print">
            <a:extLst>
              <a:ext uri="{28A0092B-C50C-407E-A947-70E740481C1C}">
                <a14:useLocalDpi xmlns:a14="http://schemas.microsoft.com/office/drawing/2010/main" val="0"/>
              </a:ext>
            </a:extLst>
          </a:blip>
          <a:stretch>
            <a:fillRect/>
          </a:stretch>
        </p:blipFill>
        <p:spPr>
          <a:xfrm rot="2325892">
            <a:off x="982862" y="3063267"/>
            <a:ext cx="759985" cy="759985"/>
          </a:xfrm>
        </p:spPr>
      </p:pic>
      <p:sp>
        <p:nvSpPr>
          <p:cNvPr id="9" name="Hộp Văn bản 8"/>
          <p:cNvSpPr txBox="1"/>
          <p:nvPr/>
        </p:nvSpPr>
        <p:spPr>
          <a:xfrm>
            <a:off x="2718547" y="562844"/>
            <a:ext cx="5145742" cy="5692775"/>
          </a:xfrm>
          <a:prstGeom prst="rect">
            <a:avLst/>
          </a:prstGeom>
          <a:noFill/>
          <a:ln w="38100">
            <a:solidFill>
              <a:schemeClr val="accent3">
                <a:lumMod val="75000"/>
              </a:schemeClr>
            </a:solidFill>
            <a:prstDash val="dash"/>
          </a:ln>
        </p:spPr>
        <p:txBody>
          <a:bodyPr wrap="square" rtlCol="0">
            <a:spAutoFit/>
          </a:bodyPr>
          <a:lstStyle/>
          <a:p>
            <a:pPr marL="342900" indent="-342900" algn="just">
              <a:buFont typeface="Arial" panose="020B0604020202020204" pitchFamily="34" charset="0"/>
              <a:buChar char="•"/>
            </a:pPr>
            <a:r>
              <a:rPr lang="vi-VN" sz="2800" dirty="0">
                <a:solidFill>
                  <a:schemeClr val="bg1">
                    <a:lumMod val="50000"/>
                  </a:schemeClr>
                </a:solidFill>
                <a:latin typeface="Bahnschrift" panose="020B0502040204020203" pitchFamily="34" charset="0"/>
              </a:rPr>
              <a:t>Kho dữ liệu là một hệ thống thông tin lưu trữ lịch sử và giao hoán dữ liệu từ một hoặc nhiều nguồn. Nó được thiết kế để phân tích, báo cáo, tích hợp dữ liệu giao dịch từ các nguồn khác nhau.</a:t>
            </a:r>
            <a:endParaRPr lang="vi-VN" sz="2800" dirty="0">
              <a:solidFill>
                <a:schemeClr val="bg1">
                  <a:lumMod val="50000"/>
                </a:schemeClr>
              </a:solidFill>
              <a:latin typeface="Bahnschrift" panose="020B0502040204020203" pitchFamily="34" charset="0"/>
            </a:endParaRPr>
          </a:p>
          <a:p>
            <a:pPr marL="342900" indent="-342900" algn="just">
              <a:buFont typeface="Arial" panose="020B0604020202020204" pitchFamily="34" charset="0"/>
              <a:buChar char="•"/>
            </a:pPr>
            <a:r>
              <a:rPr lang="vi-VN" sz="2800" dirty="0">
                <a:solidFill>
                  <a:schemeClr val="bg1">
                    <a:lumMod val="50000"/>
                  </a:schemeClr>
                </a:solidFill>
                <a:latin typeface="Bahnschrift" panose="020B0502040204020203" pitchFamily="34" charset="0"/>
              </a:rPr>
              <a:t>Kho dữ liệu giúp giảm bớt quá trình phân tích và báo cáo của một tổ chức. Nó cũng là một phiên bản duy nhất của tổ chức cho quá trình ra quyết định và dự báo.</a:t>
            </a:r>
            <a:endParaRPr lang="vi-VN" sz="2800" dirty="0">
              <a:solidFill>
                <a:schemeClr val="bg1">
                  <a:lumMod val="50000"/>
                </a:schemeClr>
              </a:solidFill>
              <a:latin typeface="Bahnschrift" panose="020B0502040204020203" pitchFamily="34" charset="0"/>
            </a:endParaRPr>
          </a:p>
        </p:txBody>
      </p:sp>
      <p:sp>
        <p:nvSpPr>
          <p:cNvPr id="13" name="Hộp Văn bản 12"/>
          <p:cNvSpPr txBox="1"/>
          <p:nvPr/>
        </p:nvSpPr>
        <p:spPr>
          <a:xfrm>
            <a:off x="8684950" y="5731982"/>
            <a:ext cx="2501283" cy="523220"/>
          </a:xfrm>
          <a:prstGeom prst="rect">
            <a:avLst/>
          </a:prstGeom>
          <a:noFill/>
        </p:spPr>
        <p:txBody>
          <a:bodyPr wrap="square">
            <a:spAutoFit/>
          </a:bodyPr>
          <a:lstStyle/>
          <a:p>
            <a:pPr algn="ctr"/>
            <a:r>
              <a:rPr lang="en-US" sz="2800" dirty="0">
                <a:latin typeface="Anton" panose="00000500000000000000" pitchFamily="2" charset="0"/>
                <a:cs typeface="Times New Roman" panose="02020603050405020304" pitchFamily="18" charset="0"/>
              </a:rPr>
              <a:t>KHO DỮ LIỆU</a:t>
            </a:r>
            <a:endParaRPr lang="en-US" sz="2800" dirty="0">
              <a:latin typeface="Anton" panose="00000500000000000000" pitchFamily="2" charset="0"/>
              <a:cs typeface="Times New Roman" panose="02020603050405020304" pitchFamily="18"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88188" y="277906"/>
            <a:ext cx="3399864" cy="5262282"/>
          </a:xfrm>
          <a:prstGeom prst="rect">
            <a:avLst/>
          </a:prstGeom>
        </p:spPr>
      </p:pic>
    </p:spTree>
  </p:cSld>
  <p:clrMapOvr>
    <a:masterClrMapping/>
  </p:clrMapOvr>
  <p:transition spd="slow">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Hình chữ nhật 4"/>
          <p:cNvSpPr/>
          <p:nvPr/>
        </p:nvSpPr>
        <p:spPr>
          <a:xfrm>
            <a:off x="-1" y="0"/>
            <a:ext cx="2501154" cy="6858000"/>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400" b="1" dirty="0">
                <a:ln w="38100">
                  <a:solidFill>
                    <a:schemeClr val="tx1"/>
                  </a:solidFill>
                  <a:prstDash val="lgDashDotDot"/>
                </a:ln>
                <a:solidFill>
                  <a:schemeClr val="accent4">
                    <a:lumMod val="60000"/>
                    <a:lumOff val="40000"/>
                  </a:schemeClr>
                </a:solidFill>
                <a:latin typeface="Tahoma" panose="020B0604030504040204" pitchFamily="34" charset="0"/>
                <a:ea typeface="Tahoma" panose="020B0604030504040204" pitchFamily="34" charset="0"/>
                <a:cs typeface="Tahoma" panose="020B0604030504040204" pitchFamily="34" charset="0"/>
              </a:rPr>
              <a:t>CƠ SỞ LÝ THUYẾT</a:t>
            </a:r>
            <a:endParaRPr lang="en-US" sz="4400" b="1" dirty="0">
              <a:ln w="38100">
                <a:solidFill>
                  <a:schemeClr val="tx1"/>
                </a:solidFill>
                <a:prstDash val="lgDashDotDot"/>
              </a:ln>
              <a:solidFill>
                <a:schemeClr val="accent4">
                  <a:lumMod val="60000"/>
                  <a:lumOff val="40000"/>
                </a:schemeClr>
              </a:solidFill>
              <a:latin typeface="Tahoma" panose="020B0604030504040204" pitchFamily="34" charset="0"/>
              <a:ea typeface="Tahoma" panose="020B0604030504040204" pitchFamily="34" charset="0"/>
              <a:cs typeface="Tahoma" panose="020B0604030504040204" pitchFamily="34" charset="0"/>
            </a:endParaRPr>
          </a:p>
        </p:txBody>
      </p:sp>
      <p:pic>
        <p:nvPicPr>
          <p:cNvPr id="7" name="Chỗ dành sẵn cho Nội dung 6"/>
          <p:cNvPicPr>
            <a:picLocks noGrp="1" noChangeAspect="1"/>
          </p:cNvPicPr>
          <p:nvPr>
            <p:ph sz="half" idx="1"/>
          </p:nvPr>
        </p:nvPicPr>
        <p:blipFill>
          <a:blip r:embed="rId1" cstate="print">
            <a:extLst>
              <a:ext uri="{28A0092B-C50C-407E-A947-70E740481C1C}">
                <a14:useLocalDpi xmlns:a14="http://schemas.microsoft.com/office/drawing/2010/main" val="0"/>
              </a:ext>
            </a:extLst>
          </a:blip>
          <a:stretch>
            <a:fillRect/>
          </a:stretch>
        </p:blipFill>
        <p:spPr>
          <a:xfrm rot="1185891">
            <a:off x="918210" y="3014980"/>
            <a:ext cx="827405" cy="827405"/>
          </a:xfrm>
        </p:spPr>
      </p:pic>
      <p:sp>
        <p:nvSpPr>
          <p:cNvPr id="9" name="Hộp Văn bản 8"/>
          <p:cNvSpPr txBox="1"/>
          <p:nvPr/>
        </p:nvSpPr>
        <p:spPr>
          <a:xfrm>
            <a:off x="2772410" y="1560195"/>
            <a:ext cx="9039860" cy="4399915"/>
          </a:xfrm>
          <a:prstGeom prst="rect">
            <a:avLst/>
          </a:prstGeom>
          <a:noFill/>
          <a:ln w="38100">
            <a:solidFill>
              <a:schemeClr val="accent3">
                <a:lumMod val="75000"/>
              </a:schemeClr>
            </a:solidFill>
            <a:prstDash val="dash"/>
          </a:ln>
        </p:spPr>
        <p:txBody>
          <a:bodyPr wrap="square" rtlCol="0">
            <a:spAutoFit/>
          </a:bodyPr>
          <a:lstStyle/>
          <a:p>
            <a:pPr marL="342900" indent="-342900" algn="just">
              <a:buFont typeface="Arial" panose="020B0604020202020204" pitchFamily="34" charset="0"/>
              <a:buChar char="•"/>
            </a:pPr>
            <a:r>
              <a:rPr sz="2800" dirty="0">
                <a:solidFill>
                  <a:schemeClr val="bg1">
                    <a:lumMod val="50000"/>
                  </a:schemeClr>
                </a:solidFill>
                <a:latin typeface="Bahnschrift" panose="020B0502040204020203" pitchFamily="34" charset="0"/>
              </a:rPr>
              <a:t>Ngôn ngữ MDX  là ngôn ngữ truy vấn cho cơ sở dữ liệu nhiều chiều, nó tương tự ngôn ngữ SQL cho cơ sở dữ liệu dạng quan hệ</a:t>
            </a:r>
            <a:r>
              <a:rPr lang="en-US" sz="2800" dirty="0">
                <a:solidFill>
                  <a:schemeClr val="bg1">
                    <a:lumMod val="50000"/>
                  </a:schemeClr>
                </a:solidFill>
                <a:latin typeface="Bahnschrift" panose="020B0502040204020203" pitchFamily="34" charset="0"/>
              </a:rPr>
              <a:t>.</a:t>
            </a:r>
            <a:endParaRPr lang="en-US" sz="2800" dirty="0">
              <a:solidFill>
                <a:schemeClr val="bg1">
                  <a:lumMod val="50000"/>
                </a:schemeClr>
              </a:solidFill>
              <a:latin typeface="Bahnschrift" panose="020B0502040204020203" pitchFamily="34" charset="0"/>
            </a:endParaRPr>
          </a:p>
          <a:p>
            <a:pPr indent="0" algn="just">
              <a:buFont typeface="Arial" panose="020B0604020202020204" pitchFamily="34" charset="0"/>
              <a:buNone/>
            </a:pPr>
            <a:endParaRPr lang="en-US" sz="2800" dirty="0">
              <a:solidFill>
                <a:schemeClr val="bg1">
                  <a:lumMod val="50000"/>
                </a:schemeClr>
              </a:solidFill>
              <a:latin typeface="Bahnschrift" panose="020B0502040204020203" pitchFamily="34" charset="0"/>
            </a:endParaRPr>
          </a:p>
          <a:p>
            <a:pPr marL="342900" indent="-342900" algn="just">
              <a:buFont typeface="Arial" panose="020B0604020202020204" pitchFamily="34" charset="0"/>
              <a:buChar char="•"/>
            </a:pPr>
            <a:r>
              <a:rPr lang="en-US" sz="2800" dirty="0">
                <a:solidFill>
                  <a:schemeClr val="bg1">
                    <a:lumMod val="50000"/>
                  </a:schemeClr>
                </a:solidFill>
                <a:latin typeface="Bahnschrift" panose="020B0502040204020203" pitchFamily="34" charset="0"/>
              </a:rPr>
              <a:t>Cú pháp: </a:t>
            </a:r>
            <a:endParaRPr lang="en-US" sz="2800" dirty="0">
              <a:solidFill>
                <a:schemeClr val="bg1">
                  <a:lumMod val="50000"/>
                </a:schemeClr>
              </a:solidFill>
              <a:latin typeface="Bahnschrift" panose="020B0502040204020203" pitchFamily="34" charset="0"/>
            </a:endParaRPr>
          </a:p>
          <a:p>
            <a:pPr indent="0" algn="just">
              <a:buFont typeface="Arial" panose="020B0604020202020204" pitchFamily="34" charset="0"/>
              <a:buNone/>
            </a:pPr>
            <a:r>
              <a:rPr lang="en-US" sz="2800" dirty="0">
                <a:solidFill>
                  <a:schemeClr val="bg1">
                    <a:lumMod val="50000"/>
                  </a:schemeClr>
                </a:solidFill>
                <a:latin typeface="Bahnschrift" panose="020B0502040204020203" pitchFamily="34" charset="0"/>
              </a:rPr>
              <a:t>SELECT [Mô tả chiều thứ nhất],[Mô tả chiều thứ 	hai]...</a:t>
            </a:r>
            <a:endParaRPr lang="en-US" sz="2800" dirty="0">
              <a:solidFill>
                <a:schemeClr val="bg1">
                  <a:lumMod val="50000"/>
                </a:schemeClr>
              </a:solidFill>
              <a:latin typeface="Bahnschrift" panose="020B0502040204020203" pitchFamily="34" charset="0"/>
            </a:endParaRPr>
          </a:p>
          <a:p>
            <a:pPr indent="0" algn="just">
              <a:buFont typeface="Arial" panose="020B0604020202020204" pitchFamily="34" charset="0"/>
              <a:buNone/>
            </a:pPr>
            <a:r>
              <a:rPr lang="en-US" sz="2800" dirty="0">
                <a:solidFill>
                  <a:schemeClr val="bg1">
                    <a:lumMod val="50000"/>
                  </a:schemeClr>
                </a:solidFill>
                <a:latin typeface="Bahnschrift" panose="020B0502040204020203" pitchFamily="34" charset="0"/>
              </a:rPr>
              <a:t>FROM [Mô tả về khối dữ liệu]</a:t>
            </a:r>
            <a:endParaRPr lang="en-US" sz="2800" dirty="0">
              <a:solidFill>
                <a:schemeClr val="bg1">
                  <a:lumMod val="50000"/>
                </a:schemeClr>
              </a:solidFill>
              <a:latin typeface="Bahnschrift" panose="020B0502040204020203" pitchFamily="34" charset="0"/>
            </a:endParaRPr>
          </a:p>
          <a:p>
            <a:pPr indent="0" algn="just">
              <a:buFont typeface="Arial" panose="020B0604020202020204" pitchFamily="34" charset="0"/>
              <a:buNone/>
            </a:pPr>
            <a:r>
              <a:rPr lang="en-US" sz="2800" dirty="0">
                <a:solidFill>
                  <a:schemeClr val="bg1">
                    <a:lumMod val="50000"/>
                  </a:schemeClr>
                </a:solidFill>
                <a:latin typeface="Bahnschrift" panose="020B0502040204020203" pitchFamily="34" charset="0"/>
              </a:rPr>
              <a:t>WHERE [điều kiện cắt các lớp]</a:t>
            </a:r>
            <a:endParaRPr lang="en-US" sz="2800" dirty="0">
              <a:solidFill>
                <a:schemeClr val="bg1">
                  <a:lumMod val="50000"/>
                </a:schemeClr>
              </a:solidFill>
              <a:latin typeface="Bahnschrift" panose="020B0502040204020203" pitchFamily="34" charset="0"/>
            </a:endParaRPr>
          </a:p>
          <a:p>
            <a:pPr marL="342900" indent="-342900" algn="just">
              <a:buFont typeface="Arial" panose="020B0604020202020204" pitchFamily="34" charset="0"/>
              <a:buChar char="•"/>
            </a:pPr>
            <a:endParaRPr lang="en-US" sz="2800" dirty="0">
              <a:solidFill>
                <a:schemeClr val="bg1">
                  <a:lumMod val="50000"/>
                </a:schemeClr>
              </a:solidFill>
              <a:latin typeface="Bahnschrift" panose="020B0502040204020203" pitchFamily="34" charset="0"/>
            </a:endParaRPr>
          </a:p>
        </p:txBody>
      </p:sp>
      <p:sp>
        <p:nvSpPr>
          <p:cNvPr id="13" name="Hộp Văn bản 12"/>
          <p:cNvSpPr txBox="1"/>
          <p:nvPr/>
        </p:nvSpPr>
        <p:spPr>
          <a:xfrm>
            <a:off x="6041445" y="561177"/>
            <a:ext cx="2501283" cy="521970"/>
          </a:xfrm>
          <a:prstGeom prst="rect">
            <a:avLst/>
          </a:prstGeom>
          <a:noFill/>
        </p:spPr>
        <p:txBody>
          <a:bodyPr wrap="square">
            <a:spAutoFit/>
          </a:bodyPr>
          <a:lstStyle/>
          <a:p>
            <a:pPr algn="ctr"/>
            <a:r>
              <a:rPr lang="en-US" sz="2800" dirty="0">
                <a:latin typeface="Anton" panose="00000500000000000000" pitchFamily="2" charset="0"/>
                <a:cs typeface="Times New Roman" panose="02020603050405020304" pitchFamily="18" charset="0"/>
              </a:rPr>
              <a:t>NGÔN NGỮ MDX</a:t>
            </a:r>
            <a:endParaRPr lang="en-US" sz="2800" dirty="0">
              <a:latin typeface="Anton" panose="00000500000000000000" pitchFamily="2" charset="0"/>
              <a:cs typeface="Times New Roman" panose="02020603050405020304" pitchFamily="18" charset="0"/>
            </a:endParaRPr>
          </a:p>
        </p:txBody>
      </p:sp>
    </p:spTree>
  </p:cSld>
  <p:clrMapOvr>
    <a:masterClrMapping/>
  </p:clrMapOvr>
  <p:transition spd="slow">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Hình chữ nhật 4"/>
          <p:cNvSpPr/>
          <p:nvPr/>
        </p:nvSpPr>
        <p:spPr>
          <a:xfrm>
            <a:off x="0" y="0"/>
            <a:ext cx="12192000" cy="1147482"/>
          </a:xfrm>
          <a:prstGeom prst="rect">
            <a:avLst/>
          </a:prstGeom>
          <a:solidFill>
            <a:srgbClr val="48CA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ln w="38100">
                  <a:solidFill>
                    <a:schemeClr val="tx1"/>
                  </a:solidFill>
                  <a:prstDash val="lgDashDotDot"/>
                </a:ln>
                <a:solidFill>
                  <a:schemeClr val="accent4">
                    <a:lumMod val="60000"/>
                    <a:lumOff val="40000"/>
                  </a:schemeClr>
                </a:solidFill>
                <a:latin typeface="Tahoma" panose="020B0604030504040204" pitchFamily="34" charset="0"/>
                <a:ea typeface="Tahoma" panose="020B0604030504040204" pitchFamily="34" charset="0"/>
                <a:cs typeface="Tahoma" panose="020B0604030504040204" pitchFamily="34" charset="0"/>
              </a:rPr>
              <a:t>PHÂN TÍCH VÀ THIẾT KẾ HỆ THỐNG</a:t>
            </a:r>
            <a:endParaRPr lang="en-US" sz="4400" b="1" dirty="0">
              <a:ln w="38100">
                <a:solidFill>
                  <a:schemeClr val="tx1"/>
                </a:solidFill>
                <a:prstDash val="lgDashDotDot"/>
              </a:ln>
              <a:solidFill>
                <a:schemeClr val="accent4">
                  <a:lumMod val="60000"/>
                  <a:lumOff val="40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6" name="Content Placeholder 2"/>
          <p:cNvSpPr>
            <a:spLocks noGrp="1"/>
          </p:cNvSpPr>
          <p:nvPr>
            <p:ph idx="1"/>
          </p:nvPr>
        </p:nvSpPr>
        <p:spPr>
          <a:xfrm>
            <a:off x="331694" y="1353671"/>
            <a:ext cx="11483788" cy="5190564"/>
          </a:xfrm>
          <a:ln w="38100">
            <a:solidFill>
              <a:schemeClr val="bg2">
                <a:lumMod val="50000"/>
              </a:schemeClr>
            </a:solidFill>
          </a:ln>
        </p:spPr>
        <p:txBody>
          <a:bodyPr>
            <a:noAutofit/>
          </a:bodyPr>
          <a:lstStyle/>
          <a:p>
            <a:pPr marL="0" indent="0">
              <a:buNone/>
            </a:pPr>
            <a:r>
              <a:rPr lang="en-US" sz="2000" dirty="0">
                <a:latin typeface="Bahnschrift SemiLight SemiConde" panose="020B0502040204020203" pitchFamily="34" charset="0"/>
                <a:cs typeface="Times New Roman" panose="02020603050405020304" pitchFamily="18" charset="0"/>
              </a:rPr>
              <a:t>	</a:t>
            </a:r>
            <a:endParaRPr lang="en-US" sz="2000" dirty="0">
              <a:latin typeface="Bahnschrift SemiLight SemiConde" panose="020B0502040204020203" pitchFamily="34" charset="0"/>
              <a:cs typeface="Times New Roman" panose="02020603050405020304" pitchFamily="18" charset="0"/>
            </a:endParaRPr>
          </a:p>
        </p:txBody>
      </p:sp>
      <p:pic>
        <p:nvPicPr>
          <p:cNvPr id="2" name="Picture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343835" y="1532966"/>
            <a:ext cx="8271498" cy="4903692"/>
          </a:xfrm>
          <a:prstGeom prst="rect">
            <a:avLst/>
          </a:prstGeom>
        </p:spPr>
      </p:pic>
      <p:sp>
        <p:nvSpPr>
          <p:cNvPr id="7" name="Cloud 6"/>
          <p:cNvSpPr/>
          <p:nvPr/>
        </p:nvSpPr>
        <p:spPr>
          <a:xfrm>
            <a:off x="815787" y="4258235"/>
            <a:ext cx="2528047" cy="1658471"/>
          </a:xfrm>
          <a:prstGeom prst="cloud">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latin typeface="Anton" panose="00000500000000000000" pitchFamily="2" charset="0"/>
              <a:cs typeface="Times New Roman" panose="02020603050405020304" pitchFamily="18" charset="0"/>
            </a:endParaRPr>
          </a:p>
          <a:p>
            <a:pPr algn="ctr"/>
            <a:r>
              <a:rPr lang="en-US" dirty="0" err="1">
                <a:latin typeface="Anton" panose="00000500000000000000" pitchFamily="2" charset="0"/>
                <a:cs typeface="Times New Roman" panose="02020603050405020304" pitchFamily="18" charset="0"/>
              </a:rPr>
              <a:t>Cơ</a:t>
            </a:r>
            <a:r>
              <a:rPr lang="en-US" dirty="0">
                <a:latin typeface="Anton" panose="00000500000000000000" pitchFamily="2" charset="0"/>
                <a:cs typeface="Times New Roman" panose="02020603050405020304" pitchFamily="18" charset="0"/>
              </a:rPr>
              <a:t> </a:t>
            </a:r>
            <a:r>
              <a:rPr lang="en-US" dirty="0" err="1">
                <a:latin typeface="Anton" panose="00000500000000000000" pitchFamily="2" charset="0"/>
                <a:cs typeface="Times New Roman" panose="02020603050405020304" pitchFamily="18" charset="0"/>
              </a:rPr>
              <a:t>sở</a:t>
            </a:r>
            <a:r>
              <a:rPr lang="en-US" dirty="0">
                <a:latin typeface="Anton" panose="00000500000000000000" pitchFamily="2" charset="0"/>
                <a:cs typeface="Times New Roman" panose="02020603050405020304" pitchFamily="18" charset="0"/>
              </a:rPr>
              <a:t> </a:t>
            </a:r>
            <a:r>
              <a:rPr lang="en-US" dirty="0" err="1">
                <a:latin typeface="Anton" panose="00000500000000000000" pitchFamily="2" charset="0"/>
                <a:cs typeface="Times New Roman" panose="02020603050405020304" pitchFamily="18" charset="0"/>
              </a:rPr>
              <a:t>dữ</a:t>
            </a:r>
            <a:r>
              <a:rPr lang="en-US" dirty="0">
                <a:latin typeface="Anton" panose="00000500000000000000" pitchFamily="2" charset="0"/>
                <a:cs typeface="Times New Roman" panose="02020603050405020304" pitchFamily="18" charset="0"/>
              </a:rPr>
              <a:t> </a:t>
            </a:r>
            <a:r>
              <a:rPr lang="en-US" dirty="0" err="1">
                <a:latin typeface="Anton" panose="00000500000000000000" pitchFamily="2" charset="0"/>
                <a:cs typeface="Times New Roman" panose="02020603050405020304" pitchFamily="18" charset="0"/>
              </a:rPr>
              <a:t>liệu</a:t>
            </a:r>
            <a:r>
              <a:rPr lang="en-US" dirty="0">
                <a:latin typeface="Anton" panose="00000500000000000000" pitchFamily="2" charset="0"/>
                <a:cs typeface="Times New Roman" panose="02020603050405020304" pitchFamily="18" charset="0"/>
              </a:rPr>
              <a:t> </a:t>
            </a:r>
            <a:r>
              <a:rPr lang="en-US" dirty="0" err="1">
                <a:latin typeface="Anton" panose="00000500000000000000" pitchFamily="2" charset="0"/>
                <a:cs typeface="Times New Roman" panose="02020603050405020304" pitchFamily="18" charset="0"/>
              </a:rPr>
              <a:t>tác</a:t>
            </a:r>
            <a:r>
              <a:rPr lang="en-US" dirty="0">
                <a:latin typeface="Anton" panose="00000500000000000000" pitchFamily="2" charset="0"/>
                <a:cs typeface="Times New Roman" panose="02020603050405020304" pitchFamily="18" charset="0"/>
              </a:rPr>
              <a:t> </a:t>
            </a:r>
            <a:r>
              <a:rPr lang="en-US" dirty="0" err="1">
                <a:latin typeface="Anton" panose="00000500000000000000" pitchFamily="2" charset="0"/>
                <a:cs typeface="Times New Roman" panose="02020603050405020304" pitchFamily="18" charset="0"/>
              </a:rPr>
              <a:t>nghiệp</a:t>
            </a:r>
            <a:endParaRPr lang="en-US" dirty="0">
              <a:latin typeface="Anton" panose="00000500000000000000" pitchFamily="2" charset="0"/>
              <a:cs typeface="Times New Roman" panose="02020603050405020304" pitchFamily="18" charset="0"/>
            </a:endParaRPr>
          </a:p>
          <a:p>
            <a:pPr algn="ctr"/>
            <a:endParaRPr lang="en-US" b="1" dirty="0">
              <a:ln w="18000">
                <a:solidFill>
                  <a:schemeClr val="accent2">
                    <a:satMod val="140000"/>
                  </a:schemeClr>
                </a:solidFill>
                <a:prstDash val="solid"/>
                <a:miter lim="800000"/>
              </a:ln>
              <a:noFill/>
              <a:effectLst>
                <a:outerShdw blurRad="25500" dist="23000" dir="7020000" algn="tl">
                  <a:srgbClr val="000000">
                    <a:alpha val="50000"/>
                  </a:srgbClr>
                </a:outerShdw>
              </a:effectLst>
            </a:endParaRPr>
          </a:p>
        </p:txBody>
      </p:sp>
    </p:spTree>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withEffect">
                                  <p:stCondLst>
                                    <p:cond delay="0"/>
                                  </p:stCondLst>
                                  <p:childTnLst>
                                    <p:set>
                                      <p:cBhvr>
                                        <p:cTn id="6" dur="1" fill="hold">
                                          <p:stCondLst>
                                            <p:cond delay="0"/>
                                          </p:stCondLst>
                                        </p:cTn>
                                        <p:tgtEl>
                                          <p:spTgt spid="6">
                                            <p:bg/>
                                          </p:spTgt>
                                        </p:tgtEl>
                                        <p:attrNameLst>
                                          <p:attrName>style.visibility</p:attrName>
                                        </p:attrNameLst>
                                      </p:cBhvr>
                                      <p:to>
                                        <p:strVal val="visible"/>
                                      </p:to>
                                    </p:set>
                                    <p:animEffect transition="in" filter="circle(in)">
                                      <p:cBhvr>
                                        <p:cTn id="7" dur="500"/>
                                        <p:tgtEl>
                                          <p:spTgt spid="6">
                                            <p:bg/>
                                          </p:spTgt>
                                        </p:tgtEl>
                                      </p:cBhvr>
                                    </p:animEffect>
                                  </p:childTnLst>
                                </p:cTn>
                              </p:par>
                              <p:par>
                                <p:cTn id="8" presetID="6" presetClass="entr" presetSubtype="16" fill="hold" grpId="0" nodeType="withEffect">
                                  <p:stCondLst>
                                    <p:cond delay="0"/>
                                  </p:stCondLst>
                                  <p:childTnLst>
                                    <p:set>
                                      <p:cBhvr>
                                        <p:cTn id="9" dur="1" fill="hold">
                                          <p:stCondLst>
                                            <p:cond delay="0"/>
                                          </p:stCondLst>
                                        </p:cTn>
                                        <p:tgtEl>
                                          <p:spTgt spid="6">
                                            <p:txEl>
                                              <p:pRg st="0" end="0"/>
                                            </p:txEl>
                                          </p:spTgt>
                                        </p:tgtEl>
                                        <p:attrNameLst>
                                          <p:attrName>style.visibility</p:attrName>
                                        </p:attrNameLst>
                                      </p:cBhvr>
                                      <p:to>
                                        <p:strVal val="visible"/>
                                      </p:to>
                                    </p:set>
                                    <p:animEffect transition="in" filter="circle(in)">
                                      <p:cBhvr>
                                        <p:cTn id="10"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Hình chữ nhật 4"/>
          <p:cNvSpPr/>
          <p:nvPr/>
        </p:nvSpPr>
        <p:spPr>
          <a:xfrm>
            <a:off x="0" y="0"/>
            <a:ext cx="12192000" cy="1201271"/>
          </a:xfrm>
          <a:prstGeom prst="rect">
            <a:avLst/>
          </a:prstGeom>
          <a:solidFill>
            <a:srgbClr val="48CA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ln w="38100">
                  <a:solidFill>
                    <a:schemeClr val="tx1"/>
                  </a:solidFill>
                  <a:prstDash val="lgDashDotDot"/>
                </a:ln>
                <a:solidFill>
                  <a:schemeClr val="accent4">
                    <a:lumMod val="60000"/>
                    <a:lumOff val="40000"/>
                  </a:schemeClr>
                </a:solidFill>
                <a:latin typeface="Tahoma" panose="020B0604030504040204" pitchFamily="34" charset="0"/>
                <a:ea typeface="Tahoma" panose="020B0604030504040204" pitchFamily="34" charset="0"/>
                <a:cs typeface="Tahoma" panose="020B0604030504040204" pitchFamily="34" charset="0"/>
              </a:rPr>
              <a:t>PHÂN TÍCH VÀ THIẾT KẾ HỆ THỐNG</a:t>
            </a:r>
            <a:endParaRPr lang="en-US" sz="4400" b="1" dirty="0">
              <a:ln w="38100">
                <a:solidFill>
                  <a:schemeClr val="tx1"/>
                </a:solidFill>
                <a:prstDash val="lgDashDotDot"/>
              </a:ln>
              <a:solidFill>
                <a:schemeClr val="accent4">
                  <a:lumMod val="60000"/>
                  <a:lumOff val="40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6" name="Content Placeholder 2"/>
          <p:cNvSpPr>
            <a:spLocks noGrp="1"/>
          </p:cNvSpPr>
          <p:nvPr>
            <p:ph idx="1"/>
          </p:nvPr>
        </p:nvSpPr>
        <p:spPr>
          <a:xfrm>
            <a:off x="304800" y="1461247"/>
            <a:ext cx="11618259" cy="5170213"/>
          </a:xfrm>
          <a:ln w="38100">
            <a:solidFill>
              <a:schemeClr val="bg2">
                <a:lumMod val="50000"/>
              </a:schemeClr>
            </a:solidFill>
          </a:ln>
        </p:spPr>
        <p:txBody>
          <a:bodyPr>
            <a:noAutofit/>
          </a:bodyPr>
          <a:lstStyle/>
          <a:p>
            <a:pPr marL="0" indent="0" algn="just">
              <a:buNone/>
            </a:pPr>
            <a:r>
              <a:rPr lang="en-US" sz="3200" dirty="0">
                <a:latin typeface="Bahnschrift SemiLight SemiConde" panose="020B0502040204020203" pitchFamily="34" charset="0"/>
                <a:cs typeface="Times New Roman" panose="02020603050405020304" pitchFamily="18" charset="0"/>
              </a:rPr>
              <a:t>	</a:t>
            </a:r>
            <a:endParaRPr lang="vi-VN" sz="3200" dirty="0">
              <a:latin typeface="Bahnschrift SemiLight SemiConde" panose="020B0502040204020203" pitchFamily="34" charset="0"/>
              <a:cs typeface="Times New Roman" panose="02020603050405020304" pitchFamily="18" charset="0"/>
            </a:endParaRPr>
          </a:p>
        </p:txBody>
      </p:sp>
      <p:pic>
        <p:nvPicPr>
          <p:cNvPr id="2" name="Picture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203294" y="1541929"/>
            <a:ext cx="7591155" cy="4903694"/>
          </a:xfrm>
          <a:prstGeom prst="rect">
            <a:avLst/>
          </a:prstGeom>
        </p:spPr>
      </p:pic>
      <p:sp>
        <p:nvSpPr>
          <p:cNvPr id="7" name="Cloud 6"/>
          <p:cNvSpPr/>
          <p:nvPr/>
        </p:nvSpPr>
        <p:spPr>
          <a:xfrm>
            <a:off x="968187" y="4661646"/>
            <a:ext cx="2528047" cy="1658471"/>
          </a:xfrm>
          <a:prstGeom prst="cloud">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latin typeface="Anton" panose="00000500000000000000" pitchFamily="2" charset="0"/>
              <a:cs typeface="Times New Roman" panose="02020603050405020304" pitchFamily="18" charset="0"/>
            </a:endParaRPr>
          </a:p>
          <a:p>
            <a:pPr algn="ctr"/>
            <a:r>
              <a:rPr lang="en-US" dirty="0" err="1">
                <a:latin typeface="Anton" panose="00000500000000000000" pitchFamily="2" charset="0"/>
                <a:cs typeface="Times New Roman" panose="02020603050405020304" pitchFamily="18" charset="0"/>
              </a:rPr>
              <a:t>Thiết</a:t>
            </a:r>
            <a:r>
              <a:rPr lang="en-US" dirty="0">
                <a:latin typeface="Anton" panose="00000500000000000000" pitchFamily="2" charset="0"/>
                <a:cs typeface="Times New Roman" panose="02020603050405020304" pitchFamily="18" charset="0"/>
              </a:rPr>
              <a:t> </a:t>
            </a:r>
            <a:r>
              <a:rPr lang="en-US" dirty="0" err="1">
                <a:latin typeface="Anton" panose="00000500000000000000" pitchFamily="2" charset="0"/>
                <a:cs typeface="Times New Roman" panose="02020603050405020304" pitchFamily="18" charset="0"/>
              </a:rPr>
              <a:t>kế</a:t>
            </a:r>
            <a:endParaRPr lang="en-US" dirty="0">
              <a:latin typeface="Anton" panose="00000500000000000000" pitchFamily="2" charset="0"/>
              <a:cs typeface="Times New Roman" panose="02020603050405020304" pitchFamily="18" charset="0"/>
            </a:endParaRPr>
          </a:p>
          <a:p>
            <a:pPr algn="ctr"/>
            <a:r>
              <a:rPr lang="en-US" dirty="0" err="1">
                <a:latin typeface="Anton" panose="00000500000000000000" pitchFamily="2" charset="0"/>
                <a:cs typeface="Times New Roman" panose="02020603050405020304" pitchFamily="18" charset="0"/>
              </a:rPr>
              <a:t>kho</a:t>
            </a:r>
            <a:r>
              <a:rPr lang="en-US" dirty="0">
                <a:latin typeface="Anton" panose="00000500000000000000" pitchFamily="2" charset="0"/>
                <a:cs typeface="Times New Roman" panose="02020603050405020304" pitchFamily="18" charset="0"/>
              </a:rPr>
              <a:t> </a:t>
            </a:r>
            <a:r>
              <a:rPr lang="en-US" dirty="0" err="1">
                <a:latin typeface="Anton" panose="00000500000000000000" pitchFamily="2" charset="0"/>
                <a:cs typeface="Times New Roman" panose="02020603050405020304" pitchFamily="18" charset="0"/>
              </a:rPr>
              <a:t>dữ</a:t>
            </a:r>
            <a:r>
              <a:rPr lang="en-US" dirty="0">
                <a:latin typeface="Anton" panose="00000500000000000000" pitchFamily="2" charset="0"/>
                <a:cs typeface="Times New Roman" panose="02020603050405020304" pitchFamily="18" charset="0"/>
              </a:rPr>
              <a:t> </a:t>
            </a:r>
            <a:r>
              <a:rPr lang="en-US" dirty="0" err="1">
                <a:latin typeface="Anton" panose="00000500000000000000" pitchFamily="2" charset="0"/>
                <a:cs typeface="Times New Roman" panose="02020603050405020304" pitchFamily="18" charset="0"/>
              </a:rPr>
              <a:t>liệu</a:t>
            </a:r>
            <a:endParaRPr lang="en-US" dirty="0">
              <a:latin typeface="Anton" panose="00000500000000000000" pitchFamily="2" charset="0"/>
              <a:cs typeface="Times New Roman" panose="02020603050405020304" pitchFamily="18" charset="0"/>
            </a:endParaRPr>
          </a:p>
          <a:p>
            <a:pPr algn="ctr"/>
            <a:endParaRPr lang="en-US" b="1" dirty="0">
              <a:ln w="18000">
                <a:solidFill>
                  <a:schemeClr val="accent2">
                    <a:satMod val="140000"/>
                  </a:schemeClr>
                </a:solidFill>
                <a:prstDash val="solid"/>
                <a:miter lim="800000"/>
              </a:ln>
              <a:noFill/>
              <a:effectLst>
                <a:outerShdw blurRad="25500" dist="23000" dir="7020000" algn="tl">
                  <a:srgbClr val="000000">
                    <a:alpha val="50000"/>
                  </a:srgbClr>
                </a:outerShdw>
              </a:effectLst>
            </a:endParaRPr>
          </a:p>
        </p:txBody>
      </p:sp>
    </p:spTree>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6">
                                            <p:bg/>
                                          </p:spTgt>
                                        </p:tgtEl>
                                        <p:attrNameLst>
                                          <p:attrName>style.visibility</p:attrName>
                                        </p:attrNameLst>
                                      </p:cBhvr>
                                      <p:to>
                                        <p:strVal val="visible"/>
                                      </p:to>
                                    </p:set>
                                    <p:animEffect transition="in" filter="fade">
                                      <p:cBhvr>
                                        <p:cTn id="7" dur="500"/>
                                        <p:tgtEl>
                                          <p:spTgt spid="6">
                                            <p:bg/>
                                          </p:spTgt>
                                        </p:tgtEl>
                                      </p:cBhvr>
                                    </p:animEffect>
                                    <p:anim calcmode="lin" valueType="num">
                                      <p:cBhvr>
                                        <p:cTn id="8" dur="500" fill="hold"/>
                                        <p:tgtEl>
                                          <p:spTgt spid="6">
                                            <p:bg/>
                                          </p:spTgt>
                                        </p:tgtEl>
                                        <p:attrNameLst>
                                          <p:attrName>ppt_x</p:attrName>
                                        </p:attrNameLst>
                                      </p:cBhvr>
                                      <p:tavLst>
                                        <p:tav tm="0">
                                          <p:val>
                                            <p:strVal val="#ppt_x"/>
                                          </p:val>
                                        </p:tav>
                                        <p:tav tm="100000">
                                          <p:val>
                                            <p:strVal val="#ppt_x"/>
                                          </p:val>
                                        </p:tav>
                                      </p:tavLst>
                                    </p:anim>
                                    <p:anim calcmode="lin" valueType="num">
                                      <p:cBhvr>
                                        <p:cTn id="9" dur="500" fill="hold"/>
                                        <p:tgtEl>
                                          <p:spTgt spid="6">
                                            <p:bg/>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fade">
                                      <p:cBhvr>
                                        <p:cTn id="12" dur="500"/>
                                        <p:tgtEl>
                                          <p:spTgt spid="6">
                                            <p:txEl>
                                              <p:pRg st="0" end="0"/>
                                            </p:txEl>
                                          </p:spTgt>
                                        </p:tgtEl>
                                      </p:cBhvr>
                                    </p:animEffect>
                                    <p:anim calcmode="lin" valueType="num">
                                      <p:cBhvr>
                                        <p:cTn id="13"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14" dur="5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Hình chữ nhật 4"/>
          <p:cNvSpPr/>
          <p:nvPr/>
        </p:nvSpPr>
        <p:spPr>
          <a:xfrm>
            <a:off x="0" y="0"/>
            <a:ext cx="2552700" cy="6858000"/>
          </a:xfrm>
          <a:prstGeom prst="rect">
            <a:avLst/>
          </a:prstGeom>
          <a:solidFill>
            <a:srgbClr val="00B4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ln w="38100">
                  <a:solidFill>
                    <a:schemeClr val="tx1"/>
                  </a:solidFill>
                  <a:prstDash val="lgDashDotDot"/>
                </a:ln>
                <a:solidFill>
                  <a:schemeClr val="bg1"/>
                </a:solidFill>
                <a:latin typeface="Tahoma" panose="020B0604030504040204" pitchFamily="34" charset="0"/>
                <a:ea typeface="Tahoma" panose="020B0604030504040204" pitchFamily="34" charset="0"/>
                <a:cs typeface="Tahoma" panose="020B0604030504040204" pitchFamily="34" charset="0"/>
              </a:rPr>
              <a:t>CÀI ĐẶT</a:t>
            </a:r>
            <a:endParaRPr lang="en-US" sz="6000" b="1" dirty="0">
              <a:ln w="38100">
                <a:solidFill>
                  <a:schemeClr val="tx1"/>
                </a:solidFill>
                <a:prstDash val="lgDashDotDot"/>
              </a:ln>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4" name="Oval Callout 3"/>
          <p:cNvSpPr/>
          <p:nvPr/>
        </p:nvSpPr>
        <p:spPr>
          <a:xfrm>
            <a:off x="8570259" y="497541"/>
            <a:ext cx="2366682" cy="1102659"/>
          </a:xfrm>
          <a:prstGeom prst="wedgeEllipseCallou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b="1" dirty="0">
                <a:latin typeface="Times New Roman" panose="02020603050405020304" pitchFamily="18" charset="0"/>
                <a:cs typeface="Times New Roman" panose="02020603050405020304" pitchFamily="18" charset="0"/>
              </a:rPr>
              <a:t>Control Flow SSIS</a:t>
            </a:r>
            <a:endParaRPr lang="en-US" b="1" dirty="0">
              <a:latin typeface="Times New Roman" panose="02020603050405020304" pitchFamily="18" charset="0"/>
              <a:cs typeface="Times New Roman" panose="02020603050405020304" pitchFamily="18" charset="0"/>
            </a:endParaRPr>
          </a:p>
        </p:txBody>
      </p:sp>
      <p:pic>
        <p:nvPicPr>
          <p:cNvPr id="2" name="Content Placeholder 1"/>
          <p:cNvPicPr>
            <a:picLocks noChangeAspect="1"/>
          </p:cNvPicPr>
          <p:nvPr>
            <p:ph idx="1"/>
          </p:nvPr>
        </p:nvPicPr>
        <p:blipFill>
          <a:blip r:embed="rId1"/>
          <a:stretch>
            <a:fillRect/>
          </a:stretch>
        </p:blipFill>
        <p:spPr>
          <a:xfrm>
            <a:off x="3444240" y="2134235"/>
            <a:ext cx="7909560" cy="367284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4400">
        <p14:honeycomb/>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txBox="1"/>
          <p:nvPr/>
        </p:nvSpPr>
        <p:spPr>
          <a:xfrm>
            <a:off x="457200" y="1600200"/>
            <a:ext cx="8229600" cy="45259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2600" dirty="0">
              <a:latin typeface="Times New Roman" panose="02020603050405020304" pitchFamily="18" charset="0"/>
              <a:cs typeface="Times New Roman" panose="02020603050405020304" pitchFamily="18" charset="0"/>
            </a:endParaRPr>
          </a:p>
          <a:p>
            <a:pPr marL="0" indent="0">
              <a:buFont typeface="Arial" panose="020B0604020202020204" pitchFamily="34" charset="0"/>
              <a:buNone/>
            </a:pPr>
            <a:endParaRPr lang="en-US" sz="2600" dirty="0">
              <a:latin typeface="Times New Roman" panose="02020603050405020304" pitchFamily="18" charset="0"/>
              <a:cs typeface="Times New Roman" panose="02020603050405020304" pitchFamily="18" charset="0"/>
            </a:endParaRPr>
          </a:p>
        </p:txBody>
      </p:sp>
      <p:sp>
        <p:nvSpPr>
          <p:cNvPr id="9" name="Hình chữ nhật 4"/>
          <p:cNvSpPr/>
          <p:nvPr/>
        </p:nvSpPr>
        <p:spPr>
          <a:xfrm>
            <a:off x="0" y="0"/>
            <a:ext cx="2552700" cy="6858000"/>
          </a:xfrm>
          <a:prstGeom prst="rect">
            <a:avLst/>
          </a:prstGeom>
          <a:solidFill>
            <a:srgbClr val="00B4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ln w="38100">
                  <a:solidFill>
                    <a:schemeClr val="tx1"/>
                  </a:solidFill>
                  <a:prstDash val="lgDashDotDot"/>
                </a:ln>
                <a:solidFill>
                  <a:schemeClr val="bg1"/>
                </a:solidFill>
                <a:latin typeface="Tahoma" panose="020B0604030504040204" pitchFamily="34" charset="0"/>
                <a:ea typeface="Tahoma" panose="020B0604030504040204" pitchFamily="34" charset="0"/>
                <a:cs typeface="Tahoma" panose="020B0604030504040204" pitchFamily="34" charset="0"/>
              </a:rPr>
              <a:t>CÀI ĐẶT</a:t>
            </a:r>
            <a:endParaRPr lang="en-US" sz="6000" b="1" dirty="0">
              <a:ln w="38100">
                <a:solidFill>
                  <a:schemeClr val="tx1"/>
                </a:solidFill>
                <a:prstDash val="lgDashDotDot"/>
              </a:ln>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2" name="Content Placeholder 1"/>
          <p:cNvPicPr>
            <a:picLocks noGrp="1" noChangeAspect="1"/>
          </p:cNvPicPr>
          <p:nvPr>
            <p:ph idx="1"/>
          </p:nvPr>
        </p:nvPicPr>
        <p:blipFill>
          <a:blip r:embed="rId1"/>
          <a:stretch>
            <a:fillRect/>
          </a:stretch>
        </p:blipFill>
        <p:spPr>
          <a:xfrm>
            <a:off x="2640330" y="1687195"/>
            <a:ext cx="9081770" cy="4351655"/>
          </a:xfrm>
          <a:prstGeom prst="rect">
            <a:avLst/>
          </a:prstGeom>
        </p:spPr>
      </p:pic>
      <p:sp>
        <p:nvSpPr>
          <p:cNvPr id="8" name="Oval Callout 7"/>
          <p:cNvSpPr/>
          <p:nvPr/>
        </p:nvSpPr>
        <p:spPr>
          <a:xfrm>
            <a:off x="8802146" y="692524"/>
            <a:ext cx="1963270" cy="730624"/>
          </a:xfrm>
          <a:prstGeom prst="wedgeEllipseCallout">
            <a:avLst/>
          </a:prstGeom>
        </p:spPr>
        <p:style>
          <a:lnRef idx="1">
            <a:schemeClr val="accent3"/>
          </a:lnRef>
          <a:fillRef idx="2">
            <a:schemeClr val="accent3"/>
          </a:fillRef>
          <a:effectRef idx="1">
            <a:schemeClr val="accent3"/>
          </a:effectRef>
          <a:fontRef idx="minor">
            <a:schemeClr val="dk1"/>
          </a:fontRef>
        </p:style>
        <p:txBody>
          <a:bodyPr rtlCol="0" anchor="ctr"/>
          <a:lstStyle/>
          <a:p>
            <a:pPr lvl="0" algn="ctr"/>
            <a:endParaRPr lang="en-US" b="1" dirty="0" smtClean="0">
              <a:latin typeface="Times New Roman" panose="02020603050405020304" pitchFamily="18" charset="0"/>
              <a:cs typeface="Times New Roman" panose="02020603050405020304" pitchFamily="18" charset="0"/>
            </a:endParaRPr>
          </a:p>
          <a:p>
            <a:pPr lvl="0" algn="ctr"/>
            <a:r>
              <a:rPr lang="en-US" b="1" dirty="0" smtClean="0">
                <a:latin typeface="Times New Roman" panose="02020603050405020304" pitchFamily="18" charset="0"/>
                <a:cs typeface="Times New Roman" panose="02020603050405020304" pitchFamily="18" charset="0"/>
              </a:rPr>
              <a:t>Load SSIS</a:t>
            </a:r>
            <a:endParaRPr lang="en-US" b="1" dirty="0">
              <a:latin typeface="Times New Roman" panose="02020603050405020304" pitchFamily="18" charset="0"/>
              <a:cs typeface="Times New Roman" panose="02020603050405020304" pitchFamily="18" charset="0"/>
            </a:endParaRPr>
          </a:p>
          <a:p>
            <a:pPr algn="ctr"/>
            <a:endParaRPr lang="en-US" b="1" dirty="0">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slow" p14:dur="4400">
        <p14:honeycomb/>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nimBg="1"/>
    </p:bldLst>
  </p:timing>
</p:sld>
</file>

<file path=ppt/theme/_rels/theme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image" Target="../media/image5.jpeg"/></Relationships>
</file>

<file path=ppt/theme/theme1.xml><?xml version="1.0" encoding="utf-8"?>
<a:theme xmlns:a="http://schemas.openxmlformats.org/drawingml/2006/main" name="Chủ đề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fillRect/>
          </a:stretch>
        </a:blip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Chủ đề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Organic</Template>
  <TotalTime>0</TotalTime>
  <Words>1520</Words>
  <Application>WPS Presentation</Application>
  <PresentationFormat>Custom</PresentationFormat>
  <Paragraphs>110</Paragraphs>
  <Slides>19</Slides>
  <Notes>0</Notes>
  <HiddenSlides>0</HiddenSlides>
  <MMClips>0</MMClips>
  <ScaleCrop>false</ScaleCrop>
  <HeadingPairs>
    <vt:vector size="6" baseType="variant">
      <vt:variant>
        <vt:lpstr>已用的字体</vt:lpstr>
      </vt:variant>
      <vt:variant>
        <vt:i4>15</vt:i4>
      </vt:variant>
      <vt:variant>
        <vt:lpstr>主题</vt:lpstr>
      </vt:variant>
      <vt:variant>
        <vt:i4>4</vt:i4>
      </vt:variant>
      <vt:variant>
        <vt:lpstr>幻灯片标题</vt:lpstr>
      </vt:variant>
      <vt:variant>
        <vt:i4>19</vt:i4>
      </vt:variant>
    </vt:vector>
  </HeadingPairs>
  <TitlesOfParts>
    <vt:vector size="38" baseType="lpstr">
      <vt:lpstr>Arial</vt:lpstr>
      <vt:lpstr>SimSun</vt:lpstr>
      <vt:lpstr>Wingdings</vt:lpstr>
      <vt:lpstr>Arial</vt:lpstr>
      <vt:lpstr>Source Sans Pro Semibold</vt:lpstr>
      <vt:lpstr>Times New Roman</vt:lpstr>
      <vt:lpstr>Anton</vt:lpstr>
      <vt:lpstr>Tahoma</vt:lpstr>
      <vt:lpstr>Bahnschrift</vt:lpstr>
      <vt:lpstr>Bahnschrift SemiLight SemiConde</vt:lpstr>
      <vt:lpstr>Microsoft YaHei</vt:lpstr>
      <vt:lpstr>Arial Unicode MS</vt:lpstr>
      <vt:lpstr>Calibri Light</vt:lpstr>
      <vt:lpstr>Calibri</vt:lpstr>
      <vt:lpstr>Garamond</vt:lpstr>
      <vt:lpstr>Chủ đề Office</vt:lpstr>
      <vt:lpstr>Organic</vt:lpstr>
      <vt:lpstr>Office Theme</vt:lpstr>
      <vt:lpstr>1_Chủ đề Office</vt:lpstr>
      <vt:lpstr>BỘ CÔNG THƯƠNG TRƯỜNG ĐẠI HỌC CÔNG NGHIỆP THỰC PHẨM THÀNH PHỐ HỒ CHÍ MINH KHOA CÔNG NGHỆ THÔNG TIN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Biểu đồ tròn thể hiện cơ cấu doanh thu trong năm ở khu vực TP.HCM qua từng tháng</vt:lpstr>
      <vt:lpstr>Biểu đồ cột thể hiện doanh thu trong năm ở khu vực TP.HCM qua từng tháng</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BỘ CÔNG THƯƠNG TRƯỜNG ĐẠI HỌC CÔNG NGHIỆP THỰC PHẨM THÀNH PHỐ HỒ CHÍ MINH KHOA CÔNG NGHỆ THÔNG TIN</dc:title>
  <dc:creator>Quân Gian</dc:creator>
  <cp:lastModifiedBy>Admin</cp:lastModifiedBy>
  <cp:revision>74</cp:revision>
  <dcterms:created xsi:type="dcterms:W3CDTF">2020-10-14T07:20:00Z</dcterms:created>
  <dcterms:modified xsi:type="dcterms:W3CDTF">2021-04-26T03:15:35Z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1033-11.2.0.10114</vt:lpwstr>
  </property>
</Properties>
</file>